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 id="214748367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y="6858000" cx="9144000"/>
  <p:notesSz cx="7023100" cy="9309100"/>
  <p:embeddedFontLst>
    <p:embeddedFont>
      <p:font typeface="Overlock"/>
      <p:regular r:id="rId39"/>
      <p:bold r:id="rId40"/>
      <p:italic r:id="rId41"/>
      <p:boldItalic r:id="rId42"/>
    </p:embeddedFont>
    <p:embeddedFont>
      <p:font typeface="Corbel"/>
      <p:regular r:id="rId43"/>
      <p:bold r:id="rId44"/>
      <p:italic r:id="rId45"/>
      <p:boldItalic r:id="rId46"/>
    </p:embeddedFont>
    <p:embeddedFont>
      <p:font typeface="Century Schoolbook"/>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51" roundtripDataSignature="AMtx7mj+C8DK+TMZYzUEUrOdsj+lCo74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C658582-EC1A-4D67-85F4-EA6D9AD2C3CF}">
  <a:tblStyle styleId="{4C658582-EC1A-4D67-85F4-EA6D9AD2C3CF}" styleName="Table_0">
    <a:wholeTbl>
      <a:tcTxStyle b="off" i="off">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E0DB394-D693-4425-A8DF-0CDF464A3538}" styleName="Table_1">
    <a:wholeTbl>
      <a:tcTxStyle b="off" i="off">
        <a:font>
          <a:latin typeface="Corbel"/>
          <a:ea typeface="Corbel"/>
          <a:cs typeface="Corbe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FF3"/>
          </a:solidFill>
        </a:fill>
      </a:tcStyle>
    </a:wholeTbl>
    <a:band1H>
      <a:tcTxStyle/>
      <a:tcStyle>
        <a:fill>
          <a:solidFill>
            <a:srgbClr val="CDDEE5"/>
          </a:solidFill>
        </a:fill>
      </a:tcStyle>
    </a:band1H>
    <a:band2H>
      <a:tcTxStyle/>
    </a:band2H>
    <a:band1V>
      <a:tcTxStyle/>
      <a:tcStyle>
        <a:fill>
          <a:solidFill>
            <a:srgbClr val="CDDEE5"/>
          </a:solidFill>
        </a:fill>
      </a:tcStyle>
    </a:band1V>
    <a:band2V>
      <a:tcTxStyle/>
    </a:band2V>
    <a:lastCol>
      <a:tcTxStyle b="on" i="off">
        <a:font>
          <a:latin typeface="Corbel"/>
          <a:ea typeface="Corbel"/>
          <a:cs typeface="Corbel"/>
        </a:font>
        <a:schemeClr val="lt1"/>
      </a:tcTxStyle>
      <a:tcStyle>
        <a:fill>
          <a:solidFill>
            <a:schemeClr val="accent1"/>
          </a:solidFill>
        </a:fill>
      </a:tcStyle>
    </a:lastCol>
    <a:firstCol>
      <a:tcTxStyle b="on" i="off">
        <a:font>
          <a:latin typeface="Corbel"/>
          <a:ea typeface="Corbel"/>
          <a:cs typeface="Corbel"/>
        </a:font>
        <a:schemeClr val="lt1"/>
      </a:tcTxStyle>
      <a:tcStyle>
        <a:fill>
          <a:solidFill>
            <a:schemeClr val="accent1"/>
          </a:solidFill>
        </a:fill>
      </a:tcStyle>
    </a:firstCol>
    <a:lastRow>
      <a:tcTxStyle b="on" i="off">
        <a:font>
          <a:latin typeface="Corbel"/>
          <a:ea typeface="Corbel"/>
          <a:cs typeface="Corbe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orbel"/>
          <a:ea typeface="Corbel"/>
          <a:cs typeface="Corbe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verlock-bold.fntdata"/><Relationship Id="rId42" Type="http://schemas.openxmlformats.org/officeDocument/2006/relationships/font" Target="fonts/Overlock-boldItalic.fntdata"/><Relationship Id="rId41" Type="http://schemas.openxmlformats.org/officeDocument/2006/relationships/font" Target="fonts/Overlock-italic.fntdata"/><Relationship Id="rId44" Type="http://schemas.openxmlformats.org/officeDocument/2006/relationships/font" Target="fonts/Corbel-bold.fntdata"/><Relationship Id="rId43" Type="http://schemas.openxmlformats.org/officeDocument/2006/relationships/font" Target="fonts/Corbel-regular.fntdata"/><Relationship Id="rId46" Type="http://schemas.openxmlformats.org/officeDocument/2006/relationships/font" Target="fonts/Corbel-boldItalic.fntdata"/><Relationship Id="rId45" Type="http://schemas.openxmlformats.org/officeDocument/2006/relationships/font" Target="fonts/Corbel-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CenturySchoolbook-bold.fntdata"/><Relationship Id="rId47" Type="http://schemas.openxmlformats.org/officeDocument/2006/relationships/font" Target="fonts/CenturySchoolbook-regular.fntdata"/><Relationship Id="rId49" Type="http://schemas.openxmlformats.org/officeDocument/2006/relationships/font" Target="fonts/CenturySchoolbook-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font" Target="fonts/Overlock-regular.fntdata"/><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customschemas.google.com/relationships/presentationmetadata" Target="metadata"/><Relationship Id="rId50" Type="http://schemas.openxmlformats.org/officeDocument/2006/relationships/font" Target="fonts/CenturySchoolbook-boldItalic.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6" y="0"/>
            <a:ext cx="3043344" cy="467071"/>
          </a:xfrm>
          <a:prstGeom prst="rect">
            <a:avLst/>
          </a:prstGeom>
          <a:noFill/>
          <a:ln>
            <a:noFill/>
          </a:ln>
        </p:spPr>
        <p:txBody>
          <a:bodyPr anchorCtr="0" anchor="t" bIns="46750" lIns="93525" spcFirstLastPara="1" rIns="93525" wrap="square" tIns="467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3" y="0"/>
            <a:ext cx="3043344" cy="467071"/>
          </a:xfrm>
          <a:prstGeom prst="rect">
            <a:avLst/>
          </a:prstGeom>
          <a:noFill/>
          <a:ln>
            <a:noFill/>
          </a:ln>
        </p:spPr>
        <p:txBody>
          <a:bodyPr anchorCtr="0" anchor="t" bIns="46750" lIns="93525" spcFirstLastPara="1" rIns="93525" wrap="square" tIns="467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6" y="8842034"/>
            <a:ext cx="3043344" cy="467070"/>
          </a:xfrm>
          <a:prstGeom prst="rect">
            <a:avLst/>
          </a:prstGeom>
          <a:noFill/>
          <a:ln>
            <a:noFill/>
          </a:ln>
        </p:spPr>
        <p:txBody>
          <a:bodyPr anchorCtr="0" anchor="b" bIns="46750" lIns="93525" spcFirstLastPara="1" rIns="93525" wrap="square" tIns="467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Good Morning/Afternoon! Today we begin the process of planning our school’s budget for FY21. I know we are all here for the same reason and that is ensuring success for all (enter school name) students. This meeting is to provide an overview of the draft budget and for you to give feedback on the draft budget. </a:t>
            </a:r>
            <a:endParaRPr/>
          </a:p>
        </p:txBody>
      </p:sp>
      <p:sp>
        <p:nvSpPr>
          <p:cNvPr id="264" name="Google Shape;264;p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0: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10: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Additionally, we received money for signature programming, turnaround, Title I and FTE Allotments. </a:t>
            </a:r>
            <a:endParaRPr/>
          </a:p>
        </p:txBody>
      </p:sp>
      <p:sp>
        <p:nvSpPr>
          <p:cNvPr id="368" name="Google Shape;368;p10: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1: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1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Additionally, we received money for signature programming, turnaround, Title I and FTE Allotments. </a:t>
            </a:r>
            <a:endParaRPr/>
          </a:p>
        </p:txBody>
      </p:sp>
      <p:sp>
        <p:nvSpPr>
          <p:cNvPr id="376" name="Google Shape;376;p1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2: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1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Start here on the 24</a:t>
            </a:r>
            <a:r>
              <a:rPr baseline="30000" lang="en-US"/>
              <a:t>th</a:t>
            </a:r>
            <a:endParaRPr/>
          </a:p>
          <a:p>
            <a:pPr indent="0" lvl="0" marL="0" rtl="0" algn="l">
              <a:lnSpc>
                <a:spcPct val="100000"/>
              </a:lnSpc>
              <a:spcBef>
                <a:spcPts val="0"/>
              </a:spcBef>
              <a:spcAft>
                <a:spcPts val="0"/>
              </a:spcAft>
              <a:buSzPts val="1400"/>
              <a:buNone/>
            </a:pPr>
            <a:r>
              <a:t/>
            </a:r>
            <a:endParaRPr/>
          </a:p>
        </p:txBody>
      </p:sp>
      <p:sp>
        <p:nvSpPr>
          <p:cNvPr id="384" name="Google Shape;384;p12: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3: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1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Here’s a few highlights for our budget this year – </a:t>
            </a:r>
            <a:r>
              <a:rPr i="1" lang="en-US" u="sng"/>
              <a:t>read executive summary</a:t>
            </a:r>
            <a:endParaRPr/>
          </a:p>
        </p:txBody>
      </p:sp>
      <p:sp>
        <p:nvSpPr>
          <p:cNvPr id="393" name="Google Shape;393;p1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4: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1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I am passing out the definitions for these funding categories. You will see what makes up each category. Although the total amount will not change, allocation per function may depending on our conversations and school needs.</a:t>
            </a:r>
            <a:endParaRPr/>
          </a:p>
        </p:txBody>
      </p:sp>
      <p:sp>
        <p:nvSpPr>
          <p:cNvPr id="401" name="Google Shape;401;p1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5: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15: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i="1" lang="en-US"/>
              <a:t>Explain the pie chart and allocations</a:t>
            </a:r>
            <a:endParaRPr/>
          </a:p>
        </p:txBody>
      </p:sp>
      <p:sp>
        <p:nvSpPr>
          <p:cNvPr id="409" name="Google Shape;409;p15: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6: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1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In February, we will meet again to discuss how the school’s budget has been allocated to support the programmatic needs and FY22 key strategic priorities.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think we need to continue our budget conversations, we will schedule additional meetings. My goal is to make sure your voices are reflected in our school’s budget.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will also be meeting with my Associate Superintendent, program managers and other key leaders to go over our budget and to make sure the school is meeting the standards of service and appropriately staffing.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During the week of Feb. 24</a:t>
            </a:r>
            <a:r>
              <a:rPr baseline="30000" lang="en-US"/>
              <a:t>th</a:t>
            </a:r>
            <a:r>
              <a:rPr lang="en-US"/>
              <a:t> -March 2</a:t>
            </a:r>
            <a:r>
              <a:rPr baseline="30000" lang="en-US"/>
              <a:t>nd</a:t>
            </a:r>
            <a:r>
              <a:rPr lang="en-US"/>
              <a:t> , HR Staffing Conferences will be held.  At this meeting, I will present my plan for staff utilization, resource distribution and plan for staffing implications.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will need to approve the budget at the ________ meeting.</a:t>
            </a:r>
            <a:endParaRPr/>
          </a:p>
        </p:txBody>
      </p:sp>
      <p:sp>
        <p:nvSpPr>
          <p:cNvPr id="417" name="Google Shape;417;p1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7: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1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t/>
            </a:r>
            <a:endParaRPr/>
          </a:p>
        </p:txBody>
      </p:sp>
      <p:sp>
        <p:nvSpPr>
          <p:cNvPr id="425" name="Google Shape;425;p1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8: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1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t/>
            </a:r>
            <a:endParaRPr/>
          </a:p>
        </p:txBody>
      </p:sp>
      <p:sp>
        <p:nvSpPr>
          <p:cNvPr id="434" name="Google Shape;434;p18: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9: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1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I have printed the terms on the next two slides for your convenience. I want to just go over them so we will all be on the same page as we move forward in this process. If you have any questions, please don’t hesitate to ask.</a:t>
            </a:r>
            <a:endParaRPr/>
          </a:p>
        </p:txBody>
      </p:sp>
      <p:sp>
        <p:nvSpPr>
          <p:cNvPr id="441" name="Google Shape;441;p19: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t/>
            </a:r>
            <a:endParaRPr/>
          </a:p>
        </p:txBody>
      </p:sp>
      <p:sp>
        <p:nvSpPr>
          <p:cNvPr id="271" name="Google Shape;271;p2: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0: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20: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t/>
            </a:r>
            <a:endParaRPr/>
          </a:p>
        </p:txBody>
      </p:sp>
      <p:sp>
        <p:nvSpPr>
          <p:cNvPr id="449" name="Google Shape;449;p20: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1: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2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Review the priorities that the GO Team has developed and the rationale for these priorities</a:t>
            </a:r>
            <a:endParaRPr/>
          </a:p>
          <a:p>
            <a:pPr indent="0" lvl="0" marL="0" rtl="0" algn="l">
              <a:lnSpc>
                <a:spcPct val="100000"/>
              </a:lnSpc>
              <a:spcBef>
                <a:spcPts val="0"/>
              </a:spcBef>
              <a:spcAft>
                <a:spcPts val="0"/>
              </a:spcAft>
              <a:buSzPts val="1400"/>
              <a:buNone/>
            </a:pPr>
            <a:r>
              <a:t/>
            </a:r>
            <a:endParaRPr/>
          </a:p>
        </p:txBody>
      </p:sp>
      <p:sp>
        <p:nvSpPr>
          <p:cNvPr id="459" name="Google Shape;459;p2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2: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2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For the next few slides, I will show you how I have allocated the budget to support our strategic priorities.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469" name="Google Shape;469;p22: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3:notes"/>
          <p:cNvSpPr/>
          <p:nvPr>
            <p:ph idx="2" type="sldImg"/>
          </p:nvPr>
        </p:nvSpPr>
        <p:spPr>
          <a:xfrm>
            <a:off x="1417638" y="1165225"/>
            <a:ext cx="4187700" cy="314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23:notes"/>
          <p:cNvSpPr txBox="1"/>
          <p:nvPr>
            <p:ph idx="1" type="body"/>
          </p:nvPr>
        </p:nvSpPr>
        <p:spPr>
          <a:xfrm>
            <a:off x="702311" y="4480004"/>
            <a:ext cx="5618400" cy="3665400"/>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For the next few slides, I will show you how I have allocated the budget to support our strategic priorities.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479" name="Google Shape;479;p23:notes"/>
          <p:cNvSpPr txBox="1"/>
          <p:nvPr>
            <p:ph idx="12" type="sldNum"/>
          </p:nvPr>
        </p:nvSpPr>
        <p:spPr>
          <a:xfrm>
            <a:off x="3978133" y="8842034"/>
            <a:ext cx="3043200" cy="46710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4:notes"/>
          <p:cNvSpPr/>
          <p:nvPr>
            <p:ph idx="2" type="sldImg"/>
          </p:nvPr>
        </p:nvSpPr>
        <p:spPr>
          <a:xfrm>
            <a:off x="1417638" y="1165225"/>
            <a:ext cx="4187700" cy="314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24:notes"/>
          <p:cNvSpPr txBox="1"/>
          <p:nvPr>
            <p:ph idx="1" type="body"/>
          </p:nvPr>
        </p:nvSpPr>
        <p:spPr>
          <a:xfrm>
            <a:off x="702311" y="4480004"/>
            <a:ext cx="5618400" cy="3665400"/>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For the next few slides, I will show you how I have allocated the budget to support our strategic priorities.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489" name="Google Shape;489;p24:notes"/>
          <p:cNvSpPr txBox="1"/>
          <p:nvPr>
            <p:ph idx="12" type="sldNum"/>
          </p:nvPr>
        </p:nvSpPr>
        <p:spPr>
          <a:xfrm>
            <a:off x="3978133" y="8842034"/>
            <a:ext cx="3043200" cy="46710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5:notes"/>
          <p:cNvSpPr/>
          <p:nvPr>
            <p:ph idx="2" type="sldImg"/>
          </p:nvPr>
        </p:nvSpPr>
        <p:spPr>
          <a:xfrm>
            <a:off x="1417638" y="1165225"/>
            <a:ext cx="4187700" cy="314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25:notes"/>
          <p:cNvSpPr txBox="1"/>
          <p:nvPr>
            <p:ph idx="1" type="body"/>
          </p:nvPr>
        </p:nvSpPr>
        <p:spPr>
          <a:xfrm>
            <a:off x="702311" y="4480004"/>
            <a:ext cx="5618400" cy="3665400"/>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For the next few slides, I will show you how I have allocated the budget to support our strategic priorities.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499" name="Google Shape;499;p25:notes"/>
          <p:cNvSpPr txBox="1"/>
          <p:nvPr>
            <p:ph idx="12" type="sldNum"/>
          </p:nvPr>
        </p:nvSpPr>
        <p:spPr>
          <a:xfrm>
            <a:off x="3978133" y="8842034"/>
            <a:ext cx="3043200" cy="46710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26: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2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The reserve can be impacted at two points in the budget process:  1. During the summer, dependent upon district revenues matching projections and 2. After the 15-day count for enrollment leveling.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7: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2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This slides represent the priorities we will fund if we receive additional money from Title I and the Leveling Reserve. When we approve the budget we will approve both so that we will not have to schedule another meeting if the funds are made available.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u="sng"/>
              <a:t>Before I turn it back over to the Chair for the next slide, I want to thank you for your hard work and support this year. I will keep you informed as we move through the budget process. (</a:t>
            </a:r>
            <a:r>
              <a:rPr b="1" i="1" lang="en-US" u="sng"/>
              <a:t>Please inform Chair that they will facilitate the discussion for the last slide)</a:t>
            </a:r>
            <a:endParaRPr/>
          </a:p>
          <a:p>
            <a:pPr indent="0" lvl="0" marL="0" rtl="0" algn="l">
              <a:lnSpc>
                <a:spcPct val="100000"/>
              </a:lnSpc>
              <a:spcBef>
                <a:spcPts val="0"/>
              </a:spcBef>
              <a:spcAft>
                <a:spcPts val="0"/>
              </a:spcAft>
              <a:buSzPts val="1400"/>
              <a:buNone/>
            </a:pPr>
            <a:r>
              <a:t/>
            </a:r>
            <a:endParaRPr/>
          </a:p>
        </p:txBody>
      </p:sp>
      <p:sp>
        <p:nvSpPr>
          <p:cNvPr id="515" name="Google Shape;515;p2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28: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p2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This slides represent the priorities we will fund if we receive additional money from Title I and the Leveling Reserve. When we approve the budget we will approve both so that we will not have to schedule another meeting if the funds are made available.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u="sng"/>
              <a:t>Before I turn it back over to the Chair for the next slide, I want to thank you for your hard work and support this year. I will keep you informed as we move through the budget process. (</a:t>
            </a:r>
            <a:r>
              <a:rPr b="1" i="1" lang="en-US" u="sng"/>
              <a:t>Please inform Chair that they will facilitate the discussion for the last slide)</a:t>
            </a:r>
            <a:endParaRPr/>
          </a:p>
          <a:p>
            <a:pPr indent="0" lvl="0" marL="0" rtl="0" algn="l">
              <a:lnSpc>
                <a:spcPct val="100000"/>
              </a:lnSpc>
              <a:spcBef>
                <a:spcPts val="0"/>
              </a:spcBef>
              <a:spcAft>
                <a:spcPts val="0"/>
              </a:spcAft>
              <a:buSzPts val="1400"/>
              <a:buNone/>
            </a:pPr>
            <a:r>
              <a:t/>
            </a:r>
            <a:endParaRPr/>
          </a:p>
        </p:txBody>
      </p:sp>
      <p:sp>
        <p:nvSpPr>
          <p:cNvPr id="523" name="Google Shape;523;p28: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29: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p2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CHAIR - Our final task for today! Here are questions that we need to consider to ensure we have a good working draft budget. Let’s walk through them together.</a:t>
            </a:r>
            <a:endParaRPr/>
          </a:p>
        </p:txBody>
      </p:sp>
      <p:sp>
        <p:nvSpPr>
          <p:cNvPr id="531" name="Google Shape;531;p29: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Today I will provide an overview of the budget allocations for FY21. We will begin the work of funding the strategic priorities we agreed upon during our strategic review meeting. (IF YOU HAVE NOT DECIDED ON YOUR PRIORITIES, YOU  WILL SAY – WE WILL DECIDE ON OUR PRIORITIES AND THEN DISCUSS ALLOCATING FUNDS TO ADDRESS THOSE PRIORITIES).</a:t>
            </a:r>
            <a:endParaRPr/>
          </a:p>
          <a:p>
            <a:pPr indent="0" lvl="0" marL="0" rtl="0" algn="l">
              <a:lnSpc>
                <a:spcPct val="100000"/>
              </a:lnSpc>
              <a:spcBef>
                <a:spcPts val="0"/>
              </a:spcBef>
              <a:spcAft>
                <a:spcPts val="0"/>
              </a:spcAft>
              <a:buSzPts val="1400"/>
              <a:buNone/>
            </a:pPr>
            <a:r>
              <a:t/>
            </a:r>
            <a:endParaRPr/>
          </a:p>
        </p:txBody>
      </p:sp>
      <p:sp>
        <p:nvSpPr>
          <p:cNvPr id="279" name="Google Shape;279;p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c6e3552b3b_0_0:notes"/>
          <p:cNvSpPr/>
          <p:nvPr>
            <p:ph idx="2" type="sldImg"/>
          </p:nvPr>
        </p:nvSpPr>
        <p:spPr>
          <a:xfrm>
            <a:off x="1417638" y="1165225"/>
            <a:ext cx="4187700" cy="314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gc6e3552b3b_0_0:notes"/>
          <p:cNvSpPr txBox="1"/>
          <p:nvPr>
            <p:ph idx="1" type="body"/>
          </p:nvPr>
        </p:nvSpPr>
        <p:spPr>
          <a:xfrm>
            <a:off x="702311" y="4480004"/>
            <a:ext cx="5618400" cy="3665400"/>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t/>
            </a:r>
            <a:endParaRPr/>
          </a:p>
        </p:txBody>
      </p:sp>
      <p:sp>
        <p:nvSpPr>
          <p:cNvPr id="539" name="Google Shape;539;gc6e3552b3b_0_0:notes"/>
          <p:cNvSpPr txBox="1"/>
          <p:nvPr>
            <p:ph idx="12" type="sldNum"/>
          </p:nvPr>
        </p:nvSpPr>
        <p:spPr>
          <a:xfrm>
            <a:off x="3978133" y="8842034"/>
            <a:ext cx="3043200" cy="46710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4: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You should have a copy of our updated strategic plan </a:t>
            </a:r>
            <a:r>
              <a:rPr b="1" lang="en-US" u="sng"/>
              <a:t>(please make copies to be distributed to team). </a:t>
            </a:r>
            <a:endParaRPr/>
          </a:p>
        </p:txBody>
      </p:sp>
      <p:sp>
        <p:nvSpPr>
          <p:cNvPr id="305" name="Google Shape;305;p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5: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5: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Discuss priorities and rationale</a:t>
            </a:r>
            <a:endParaRPr/>
          </a:p>
          <a:p>
            <a:pPr indent="0" lvl="0" marL="0" rtl="0" algn="l">
              <a:lnSpc>
                <a:spcPct val="100000"/>
              </a:lnSpc>
              <a:spcBef>
                <a:spcPts val="0"/>
              </a:spcBef>
              <a:spcAft>
                <a:spcPts val="0"/>
              </a:spcAft>
              <a:buSzPts val="1400"/>
              <a:buNone/>
            </a:pPr>
            <a:r>
              <a:t/>
            </a:r>
            <a:endParaRPr/>
          </a:p>
        </p:txBody>
      </p:sp>
      <p:sp>
        <p:nvSpPr>
          <p:cNvPr id="316" name="Google Shape;316;p5: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6: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Discuss priorities and rationale. After you have gone over the priorities and rationale – ask GO Team if this represents what was agreed upon.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Are there any priorities I left off?</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Are there any questions or concerns?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next time we meet, I will show you how I have allocated resources to support our strategic priorities.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27" name="Google Shape;327;p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7: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Discuss priorities and rationale. After you have gone over the priorities and rationale – ask GO Team if this represents what was agreed upon.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Are there any priorities I left off?</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Are there any questions or concerns?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next time we meet, I will show you how I have allocated resources to support our strategic priorities.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37" name="Google Shape;337;p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8: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Discuss priorities and rationale. After you have gone over the priorities and rationale – ask GO Team if this represents what was agreed upon.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Are there any priorities I left off?</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Are there any questions or concerns?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next time we meet, I will show you how I have allocated resources to support our strategic priorities.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47" name="Google Shape;347;p8: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9: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Discuss priorities and rationale</a:t>
            </a:r>
            <a:endParaRPr/>
          </a:p>
          <a:p>
            <a:pPr indent="0" lvl="0" marL="0" rtl="0" algn="l">
              <a:lnSpc>
                <a:spcPct val="100000"/>
              </a:lnSpc>
              <a:spcBef>
                <a:spcPts val="0"/>
              </a:spcBef>
              <a:spcAft>
                <a:spcPts val="0"/>
              </a:spcAft>
              <a:buSzPts val="1400"/>
              <a:buNone/>
            </a:pPr>
            <a:r>
              <a:t/>
            </a:r>
            <a:endParaRPr/>
          </a:p>
        </p:txBody>
      </p:sp>
      <p:sp>
        <p:nvSpPr>
          <p:cNvPr id="357" name="Google Shape;357;p9: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19" name="Shape 19"/>
        <p:cNvGrpSpPr/>
        <p:nvPr/>
      </p:nvGrpSpPr>
      <p:grpSpPr>
        <a:xfrm>
          <a:off x="0" y="0"/>
          <a:ext cx="0" cy="0"/>
          <a:chOff x="0" y="0"/>
          <a:chExt cx="0" cy="0"/>
        </a:xfrm>
      </p:grpSpPr>
      <p:sp>
        <p:nvSpPr>
          <p:cNvPr id="20" name="Google Shape;20;p31"/>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p:nvPr>
            <p:ph idx="1" type="body"/>
          </p:nvPr>
        </p:nvSpPr>
        <p:spPr>
          <a:xfrm>
            <a:off x="3886200" y="569066"/>
            <a:ext cx="4686299" cy="5655156"/>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22" name="Google Shape;22;p31"/>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82" name="Shape 82"/>
        <p:cNvGrpSpPr/>
        <p:nvPr/>
      </p:nvGrpSpPr>
      <p:grpSpPr>
        <a:xfrm>
          <a:off x="0" y="0"/>
          <a:ext cx="0" cy="0"/>
          <a:chOff x="0" y="0"/>
          <a:chExt cx="0" cy="0"/>
        </a:xfrm>
      </p:grpSpPr>
      <p:sp>
        <p:nvSpPr>
          <p:cNvPr id="83" name="Google Shape;83;p46"/>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6"/>
          <p:cNvSpPr txBox="1"/>
          <p:nvPr>
            <p:ph idx="1" type="body"/>
          </p:nvPr>
        </p:nvSpPr>
        <p:spPr>
          <a:xfrm rot="5400000">
            <a:off x="3437279" y="1089001"/>
            <a:ext cx="5584142" cy="4686299"/>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85" name="Google Shape;85;p46"/>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46"/>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6"/>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showMasterSp="0" type="vertTitleAndTx">
  <p:cSld name="VERTICAL_TITLE_AND_VERTICAL_TEXT">
    <p:spTree>
      <p:nvGrpSpPr>
        <p:cNvPr id="88" name="Shape 88"/>
        <p:cNvGrpSpPr/>
        <p:nvPr/>
      </p:nvGrpSpPr>
      <p:grpSpPr>
        <a:xfrm>
          <a:off x="0" y="0"/>
          <a:ext cx="0" cy="0"/>
          <a:chOff x="0" y="0"/>
          <a:chExt cx="0" cy="0"/>
        </a:xfrm>
      </p:grpSpPr>
      <p:sp>
        <p:nvSpPr>
          <p:cNvPr id="89" name="Google Shape;89;p47"/>
          <p:cNvSpPr/>
          <p:nvPr/>
        </p:nvSpPr>
        <p:spPr>
          <a:xfrm>
            <a:off x="8736012" y="5380580"/>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90" name="Google Shape;90;p47"/>
          <p:cNvSpPr txBox="1"/>
          <p:nvPr>
            <p:ph type="title"/>
          </p:nvPr>
        </p:nvSpPr>
        <p:spPr>
          <a:xfrm rot="5400000">
            <a:off x="4571523" y="2064482"/>
            <a:ext cx="4678106" cy="183500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262626"/>
              </a:buClr>
              <a:buSzPts val="38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7"/>
          <p:cNvSpPr txBox="1"/>
          <p:nvPr>
            <p:ph idx="1" type="body"/>
          </p:nvPr>
        </p:nvSpPr>
        <p:spPr>
          <a:xfrm rot="5400000">
            <a:off x="941102" y="330481"/>
            <a:ext cx="4678105" cy="5303009"/>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92" name="Google Shape;92;p47"/>
          <p:cNvSpPr txBox="1"/>
          <p:nvPr>
            <p:ph idx="10" type="dt"/>
          </p:nvPr>
        </p:nvSpPr>
        <p:spPr>
          <a:xfrm>
            <a:off x="4902140" y="5927132"/>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47"/>
          <p:cNvSpPr txBox="1"/>
          <p:nvPr>
            <p:ph idx="11" type="ftr"/>
          </p:nvPr>
        </p:nvSpPr>
        <p:spPr>
          <a:xfrm>
            <a:off x="4902140" y="6315950"/>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47"/>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95" name="Google Shape;95;p47"/>
          <p:cNvCxnSpPr/>
          <p:nvPr/>
        </p:nvCxnSpPr>
        <p:spPr>
          <a:xfrm>
            <a:off x="1" y="6199730"/>
            <a:ext cx="7695008" cy="0"/>
          </a:xfrm>
          <a:prstGeom prst="straightConnector1">
            <a:avLst/>
          </a:prstGeom>
          <a:noFill/>
          <a:ln cap="flat" cmpd="sng" w="25400">
            <a:solidFill>
              <a:srgbClr val="262626"/>
            </a:solidFill>
            <a:prstDash val="solid"/>
            <a:round/>
            <a:headEnd len="sm" w="sm" type="none"/>
            <a:tailEnd len="sm" w="sm" type="none"/>
          </a:ln>
        </p:spPr>
      </p:cxnSp>
      <p:cxnSp>
        <p:nvCxnSpPr>
          <p:cNvPr id="96" name="Google Shape;96;p47"/>
          <p:cNvCxnSpPr/>
          <p:nvPr/>
        </p:nvCxnSpPr>
        <p:spPr>
          <a:xfrm>
            <a:off x="1" y="6199730"/>
            <a:ext cx="7695008"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104" name="Shape 104"/>
        <p:cNvGrpSpPr/>
        <p:nvPr/>
      </p:nvGrpSpPr>
      <p:grpSpPr>
        <a:xfrm>
          <a:off x="0" y="0"/>
          <a:ext cx="0" cy="0"/>
          <a:chOff x="0" y="0"/>
          <a:chExt cx="0" cy="0"/>
        </a:xfrm>
      </p:grpSpPr>
      <p:sp>
        <p:nvSpPr>
          <p:cNvPr id="105" name="Google Shape;105;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7" name="Google Shape;107;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10" name="Shape 110"/>
        <p:cNvGrpSpPr/>
        <p:nvPr/>
      </p:nvGrpSpPr>
      <p:grpSpPr>
        <a:xfrm>
          <a:off x="0" y="0"/>
          <a:ext cx="0" cy="0"/>
          <a:chOff x="0" y="0"/>
          <a:chExt cx="0" cy="0"/>
        </a:xfrm>
      </p:grpSpPr>
      <p:sp>
        <p:nvSpPr>
          <p:cNvPr id="111" name="Google Shape;111;p3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3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13" name="Google Shape;113;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116" name="Shape 116"/>
        <p:cNvGrpSpPr/>
        <p:nvPr/>
      </p:nvGrpSpPr>
      <p:grpSpPr>
        <a:xfrm>
          <a:off x="0" y="0"/>
          <a:ext cx="0" cy="0"/>
          <a:chOff x="0" y="0"/>
          <a:chExt cx="0" cy="0"/>
        </a:xfrm>
      </p:grpSpPr>
      <p:sp>
        <p:nvSpPr>
          <p:cNvPr id="117" name="Google Shape;117;p4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4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19" name="Google Shape;119;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122" name="Shape 122"/>
        <p:cNvGrpSpPr/>
        <p:nvPr/>
      </p:nvGrpSpPr>
      <p:grpSpPr>
        <a:xfrm>
          <a:off x="0" y="0"/>
          <a:ext cx="0" cy="0"/>
          <a:chOff x="0" y="0"/>
          <a:chExt cx="0" cy="0"/>
        </a:xfrm>
      </p:grpSpPr>
      <p:sp>
        <p:nvSpPr>
          <p:cNvPr id="123" name="Google Shape;123;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4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5" name="Google Shape;125;p4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6" name="Google Shape;126;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129" name="Shape 129"/>
        <p:cNvGrpSpPr/>
        <p:nvPr/>
      </p:nvGrpSpPr>
      <p:grpSpPr>
        <a:xfrm>
          <a:off x="0" y="0"/>
          <a:ext cx="0" cy="0"/>
          <a:chOff x="0" y="0"/>
          <a:chExt cx="0" cy="0"/>
        </a:xfrm>
      </p:grpSpPr>
      <p:sp>
        <p:nvSpPr>
          <p:cNvPr id="130" name="Google Shape;130;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5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32" name="Google Shape;132;p5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33" name="Google Shape;133;p5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34" name="Google Shape;134;p5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35" name="Google Shape;135;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138" name="Shape 138"/>
        <p:cNvGrpSpPr/>
        <p:nvPr/>
      </p:nvGrpSpPr>
      <p:grpSpPr>
        <a:xfrm>
          <a:off x="0" y="0"/>
          <a:ext cx="0" cy="0"/>
          <a:chOff x="0" y="0"/>
          <a:chExt cx="0" cy="0"/>
        </a:xfrm>
      </p:grpSpPr>
      <p:sp>
        <p:nvSpPr>
          <p:cNvPr id="139" name="Google Shape;139;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3" name="Shape 143"/>
        <p:cNvGrpSpPr/>
        <p:nvPr/>
      </p:nvGrpSpPr>
      <p:grpSpPr>
        <a:xfrm>
          <a:off x="0" y="0"/>
          <a:ext cx="0" cy="0"/>
          <a:chOff x="0" y="0"/>
          <a:chExt cx="0" cy="0"/>
        </a:xfrm>
      </p:grpSpPr>
      <p:sp>
        <p:nvSpPr>
          <p:cNvPr id="144" name="Google Shape;144;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147" name="Shape 147"/>
        <p:cNvGrpSpPr/>
        <p:nvPr/>
      </p:nvGrpSpPr>
      <p:grpSpPr>
        <a:xfrm>
          <a:off x="0" y="0"/>
          <a:ext cx="0" cy="0"/>
          <a:chOff x="0" y="0"/>
          <a:chExt cx="0" cy="0"/>
        </a:xfrm>
      </p:grpSpPr>
      <p:sp>
        <p:nvSpPr>
          <p:cNvPr id="148" name="Google Shape;148;p5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5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50" name="Google Shape;150;p5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51" name="Google Shape;151;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bg>
      <p:bgPr>
        <a:solidFill>
          <a:schemeClr val="dk2"/>
        </a:solidFill>
      </p:bgPr>
    </p:bg>
    <p:spTree>
      <p:nvGrpSpPr>
        <p:cNvPr id="25" name="Shape 25"/>
        <p:cNvGrpSpPr/>
        <p:nvPr/>
      </p:nvGrpSpPr>
      <p:grpSpPr>
        <a:xfrm>
          <a:off x="0" y="0"/>
          <a:ext cx="0" cy="0"/>
          <a:chOff x="0" y="0"/>
          <a:chExt cx="0" cy="0"/>
        </a:xfrm>
      </p:grpSpPr>
      <p:sp>
        <p:nvSpPr>
          <p:cNvPr id="26" name="Google Shape;26;p38"/>
          <p:cNvSpPr/>
          <p:nvPr/>
        </p:nvSpPr>
        <p:spPr>
          <a:xfrm>
            <a:off x="8736012" y="1189204"/>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27" name="Google Shape;27;p38"/>
          <p:cNvSpPr txBox="1"/>
          <p:nvPr>
            <p:ph type="ctrTitle"/>
          </p:nvPr>
        </p:nvSpPr>
        <p:spPr>
          <a:xfrm>
            <a:off x="816685" y="1143294"/>
            <a:ext cx="5275772" cy="4268965"/>
          </a:xfrm>
          <a:prstGeom prst="rect">
            <a:avLst/>
          </a:prstGeom>
          <a:noFill/>
          <a:ln>
            <a:noFill/>
          </a:ln>
        </p:spPr>
        <p:txBody>
          <a:bodyPr anchorCtr="0" anchor="t" bIns="45700" lIns="91425" spcFirstLastPara="1" rIns="91425" wrap="square" tIns="45700">
            <a:normAutofit/>
          </a:bodyPr>
          <a:lstStyle>
            <a:lvl1pPr lvl="0" algn="l">
              <a:lnSpc>
                <a:spcPct val="85000"/>
              </a:lnSpc>
              <a:spcBef>
                <a:spcPts val="0"/>
              </a:spcBef>
              <a:spcAft>
                <a:spcPts val="0"/>
              </a:spcAft>
              <a:buClr>
                <a:schemeClr val="lt2"/>
              </a:buClr>
              <a:buSzPts val="5800"/>
              <a:buFont typeface="Century Schoolbook"/>
              <a:buNone/>
              <a:defRPr sz="58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8"/>
          <p:cNvSpPr txBox="1"/>
          <p:nvPr>
            <p:ph idx="1" type="subTitle"/>
          </p:nvPr>
        </p:nvSpPr>
        <p:spPr>
          <a:xfrm>
            <a:off x="816685" y="5537926"/>
            <a:ext cx="5275772" cy="706355"/>
          </a:xfrm>
          <a:prstGeom prst="rect">
            <a:avLst/>
          </a:prstGeom>
          <a:noFill/>
          <a:ln>
            <a:noFill/>
          </a:ln>
        </p:spPr>
        <p:txBody>
          <a:bodyPr anchorCtr="0" anchor="t" bIns="45700" lIns="91425" spcFirstLastPara="1" rIns="91425" wrap="square" tIns="45700">
            <a:normAutofit/>
          </a:bodyPr>
          <a:lstStyle>
            <a:lvl1pPr lvl="0" algn="l">
              <a:lnSpc>
                <a:spcPct val="114000"/>
              </a:lnSpc>
              <a:spcBef>
                <a:spcPts val="0"/>
              </a:spcBef>
              <a:spcAft>
                <a:spcPts val="0"/>
              </a:spcAft>
              <a:buClr>
                <a:schemeClr val="lt2"/>
              </a:buClr>
              <a:buSzPts val="1800"/>
              <a:buNone/>
              <a:defRPr b="0" i="1" sz="1800">
                <a:solidFill>
                  <a:schemeClr val="lt2"/>
                </a:solidFill>
              </a:defRPr>
            </a:lvl1pPr>
            <a:lvl2pPr lvl="1" algn="ctr">
              <a:lnSpc>
                <a:spcPct val="112000"/>
              </a:lnSpc>
              <a:spcBef>
                <a:spcPts val="900"/>
              </a:spcBef>
              <a:spcAft>
                <a:spcPts val="0"/>
              </a:spcAft>
              <a:buClr>
                <a:srgbClr val="FEFEFE"/>
              </a:buClr>
              <a:buSzPts val="1500"/>
              <a:buNone/>
              <a:defRPr sz="1500"/>
            </a:lvl2pPr>
            <a:lvl3pPr lvl="2" algn="ctr">
              <a:lnSpc>
                <a:spcPct val="112000"/>
              </a:lnSpc>
              <a:spcBef>
                <a:spcPts val="900"/>
              </a:spcBef>
              <a:spcAft>
                <a:spcPts val="0"/>
              </a:spcAft>
              <a:buClr>
                <a:srgbClr val="FEFEFE"/>
              </a:buClr>
              <a:buSzPts val="1350"/>
              <a:buNone/>
              <a:defRPr sz="1350"/>
            </a:lvl3pPr>
            <a:lvl4pPr lvl="3" algn="ctr">
              <a:lnSpc>
                <a:spcPct val="112000"/>
              </a:lnSpc>
              <a:spcBef>
                <a:spcPts val="900"/>
              </a:spcBef>
              <a:spcAft>
                <a:spcPts val="0"/>
              </a:spcAft>
              <a:buClr>
                <a:srgbClr val="FEFEFE"/>
              </a:buClr>
              <a:buSzPts val="1200"/>
              <a:buNone/>
              <a:defRPr sz="1200"/>
            </a:lvl4pPr>
            <a:lvl5pPr lvl="4" algn="ctr">
              <a:lnSpc>
                <a:spcPct val="112000"/>
              </a:lnSpc>
              <a:spcBef>
                <a:spcPts val="900"/>
              </a:spcBef>
              <a:spcAft>
                <a:spcPts val="0"/>
              </a:spcAft>
              <a:buClr>
                <a:srgbClr val="FEFEFE"/>
              </a:buClr>
              <a:buSzPts val="1200"/>
              <a:buNone/>
              <a:defRPr sz="1200"/>
            </a:lvl5pPr>
            <a:lvl6pPr lvl="5" algn="ctr">
              <a:lnSpc>
                <a:spcPct val="112000"/>
              </a:lnSpc>
              <a:spcBef>
                <a:spcPts val="975"/>
              </a:spcBef>
              <a:spcAft>
                <a:spcPts val="0"/>
              </a:spcAft>
              <a:buClr>
                <a:srgbClr val="FEFEFE"/>
              </a:buClr>
              <a:buSzPts val="1200"/>
              <a:buNone/>
              <a:defRPr sz="1200"/>
            </a:lvl6pPr>
            <a:lvl7pPr lvl="6" algn="ctr">
              <a:lnSpc>
                <a:spcPct val="112000"/>
              </a:lnSpc>
              <a:spcBef>
                <a:spcPts val="975"/>
              </a:spcBef>
              <a:spcAft>
                <a:spcPts val="0"/>
              </a:spcAft>
              <a:buClr>
                <a:srgbClr val="FEFEFE"/>
              </a:buClr>
              <a:buSzPts val="1200"/>
              <a:buNone/>
              <a:defRPr sz="1200"/>
            </a:lvl7pPr>
            <a:lvl8pPr lvl="7" algn="ctr">
              <a:lnSpc>
                <a:spcPct val="112000"/>
              </a:lnSpc>
              <a:spcBef>
                <a:spcPts val="975"/>
              </a:spcBef>
              <a:spcAft>
                <a:spcPts val="0"/>
              </a:spcAft>
              <a:buClr>
                <a:srgbClr val="FEFEFE"/>
              </a:buClr>
              <a:buSzPts val="1200"/>
              <a:buNone/>
              <a:defRPr sz="1200"/>
            </a:lvl8pPr>
            <a:lvl9pPr lvl="8" algn="ctr">
              <a:lnSpc>
                <a:spcPct val="112000"/>
              </a:lnSpc>
              <a:spcBef>
                <a:spcPts val="975"/>
              </a:spcBef>
              <a:spcAft>
                <a:spcPts val="0"/>
              </a:spcAft>
              <a:buClr>
                <a:srgbClr val="FEFEFE"/>
              </a:buClr>
              <a:buSzPts val="1200"/>
              <a:buNone/>
              <a:defRPr sz="1200"/>
            </a:lvl9pPr>
          </a:lstStyle>
          <a:p/>
        </p:txBody>
      </p:sp>
      <p:sp>
        <p:nvSpPr>
          <p:cNvPr id="29" name="Google Shape;29;p38"/>
          <p:cNvSpPr txBox="1"/>
          <p:nvPr>
            <p:ph idx="10" type="dt"/>
          </p:nvPr>
        </p:nvSpPr>
        <p:spPr>
          <a:xfrm>
            <a:off x="816685" y="6314441"/>
            <a:ext cx="1197467"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9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8"/>
          <p:cNvSpPr txBox="1"/>
          <p:nvPr>
            <p:ph idx="11" type="ftr"/>
          </p:nvPr>
        </p:nvSpPr>
        <p:spPr>
          <a:xfrm>
            <a:off x="2250444" y="6314441"/>
            <a:ext cx="3842012"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2" type="sldNum"/>
          </p:nvPr>
        </p:nvSpPr>
        <p:spPr>
          <a:xfrm>
            <a:off x="8736012" y="1416217"/>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32" name="Google Shape;32;p38"/>
          <p:cNvCxnSpPr/>
          <p:nvPr/>
        </p:nvCxnSpPr>
        <p:spPr>
          <a:xfrm>
            <a:off x="580391" y="1257300"/>
            <a:ext cx="0" cy="5600700"/>
          </a:xfrm>
          <a:prstGeom prst="straightConnector1">
            <a:avLst/>
          </a:prstGeom>
          <a:noFill/>
          <a:ln cap="flat" cmpd="sng" w="25400">
            <a:solidFill>
              <a:schemeClr val="dk2"/>
            </a:solidFill>
            <a:prstDash val="solid"/>
            <a:round/>
            <a:headEnd len="sm" w="sm" type="none"/>
            <a:tailEnd len="sm" w="sm" type="none"/>
          </a:ln>
        </p:spPr>
      </p:cxnSp>
      <p:cxnSp>
        <p:nvCxnSpPr>
          <p:cNvPr id="33" name="Google Shape;33;p38"/>
          <p:cNvCxnSpPr/>
          <p:nvPr/>
        </p:nvCxnSpPr>
        <p:spPr>
          <a:xfrm>
            <a:off x="580391" y="1257300"/>
            <a:ext cx="0" cy="5600700"/>
          </a:xfrm>
          <a:prstGeom prst="straightConnector1">
            <a:avLst/>
          </a:prstGeom>
          <a:noFill/>
          <a:ln cap="flat" cmpd="sng" w="25400">
            <a:solidFill>
              <a:schemeClr val="lt2"/>
            </a:solidFill>
            <a:prstDash val="solid"/>
            <a:round/>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154" name="Shape 154"/>
        <p:cNvGrpSpPr/>
        <p:nvPr/>
      </p:nvGrpSpPr>
      <p:grpSpPr>
        <a:xfrm>
          <a:off x="0" y="0"/>
          <a:ext cx="0" cy="0"/>
          <a:chOff x="0" y="0"/>
          <a:chExt cx="0" cy="0"/>
        </a:xfrm>
      </p:grpSpPr>
      <p:sp>
        <p:nvSpPr>
          <p:cNvPr id="155" name="Google Shape;155;p5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5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7" name="Google Shape;157;p5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58" name="Google Shape;158;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161" name="Shape 161"/>
        <p:cNvGrpSpPr/>
        <p:nvPr/>
      </p:nvGrpSpPr>
      <p:grpSpPr>
        <a:xfrm>
          <a:off x="0" y="0"/>
          <a:ext cx="0" cy="0"/>
          <a:chOff x="0" y="0"/>
          <a:chExt cx="0" cy="0"/>
        </a:xfrm>
      </p:grpSpPr>
      <p:sp>
        <p:nvSpPr>
          <p:cNvPr id="162" name="Google Shape;162;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55"/>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4" name="Google Shape;164;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167" name="Shape 167"/>
        <p:cNvGrpSpPr/>
        <p:nvPr/>
      </p:nvGrpSpPr>
      <p:grpSpPr>
        <a:xfrm>
          <a:off x="0" y="0"/>
          <a:ext cx="0" cy="0"/>
          <a:chOff x="0" y="0"/>
          <a:chExt cx="0" cy="0"/>
        </a:xfrm>
      </p:grpSpPr>
      <p:sp>
        <p:nvSpPr>
          <p:cNvPr id="168" name="Google Shape;168;p56"/>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5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0" name="Google Shape;170;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3" name="Shape 183"/>
        <p:cNvGrpSpPr/>
        <p:nvPr/>
      </p:nvGrpSpPr>
      <p:grpSpPr>
        <a:xfrm>
          <a:off x="0" y="0"/>
          <a:ext cx="0" cy="0"/>
          <a:chOff x="0" y="0"/>
          <a:chExt cx="0" cy="0"/>
        </a:xfrm>
      </p:grpSpPr>
      <p:sp>
        <p:nvSpPr>
          <p:cNvPr id="184" name="Google Shape;184;p35"/>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35"/>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35"/>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187" name="Shape 187"/>
        <p:cNvGrpSpPr/>
        <p:nvPr/>
      </p:nvGrpSpPr>
      <p:grpSpPr>
        <a:xfrm>
          <a:off x="0" y="0"/>
          <a:ext cx="0" cy="0"/>
          <a:chOff x="0" y="0"/>
          <a:chExt cx="0" cy="0"/>
        </a:xfrm>
      </p:grpSpPr>
      <p:sp>
        <p:nvSpPr>
          <p:cNvPr id="188" name="Google Shape;188;p36"/>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36"/>
          <p:cNvSpPr txBox="1"/>
          <p:nvPr>
            <p:ph idx="1" type="body"/>
          </p:nvPr>
        </p:nvSpPr>
        <p:spPr>
          <a:xfrm>
            <a:off x="3886201" y="569066"/>
            <a:ext cx="4686299" cy="5655156"/>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190" name="Google Shape;190;p36"/>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36"/>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36"/>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bg>
      <p:bgPr>
        <a:solidFill>
          <a:schemeClr val="dk2"/>
        </a:solidFill>
      </p:bgPr>
    </p:bg>
    <p:spTree>
      <p:nvGrpSpPr>
        <p:cNvPr id="193" name="Shape 193"/>
        <p:cNvGrpSpPr/>
        <p:nvPr/>
      </p:nvGrpSpPr>
      <p:grpSpPr>
        <a:xfrm>
          <a:off x="0" y="0"/>
          <a:ext cx="0" cy="0"/>
          <a:chOff x="0" y="0"/>
          <a:chExt cx="0" cy="0"/>
        </a:xfrm>
      </p:grpSpPr>
      <p:sp>
        <p:nvSpPr>
          <p:cNvPr id="194" name="Google Shape;194;p57"/>
          <p:cNvSpPr/>
          <p:nvPr/>
        </p:nvSpPr>
        <p:spPr>
          <a:xfrm>
            <a:off x="8736012" y="1189204"/>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195" name="Google Shape;195;p57"/>
          <p:cNvSpPr txBox="1"/>
          <p:nvPr>
            <p:ph type="ctrTitle"/>
          </p:nvPr>
        </p:nvSpPr>
        <p:spPr>
          <a:xfrm>
            <a:off x="816685" y="1143296"/>
            <a:ext cx="5275772" cy="4268965"/>
          </a:xfrm>
          <a:prstGeom prst="rect">
            <a:avLst/>
          </a:prstGeom>
          <a:noFill/>
          <a:ln>
            <a:noFill/>
          </a:ln>
        </p:spPr>
        <p:txBody>
          <a:bodyPr anchorCtr="0" anchor="t" bIns="45700" lIns="91425" spcFirstLastPara="1" rIns="91425" wrap="square" tIns="45700">
            <a:normAutofit/>
          </a:bodyPr>
          <a:lstStyle>
            <a:lvl1pPr lvl="0" algn="l">
              <a:lnSpc>
                <a:spcPct val="85000"/>
              </a:lnSpc>
              <a:spcBef>
                <a:spcPts val="0"/>
              </a:spcBef>
              <a:spcAft>
                <a:spcPts val="0"/>
              </a:spcAft>
              <a:buClr>
                <a:schemeClr val="lt2"/>
              </a:buClr>
              <a:buSzPts val="4350"/>
              <a:buFont typeface="Century Schoolbook"/>
              <a:buNone/>
              <a:defRPr sz="435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57"/>
          <p:cNvSpPr txBox="1"/>
          <p:nvPr>
            <p:ph idx="1" type="subTitle"/>
          </p:nvPr>
        </p:nvSpPr>
        <p:spPr>
          <a:xfrm>
            <a:off x="816685" y="5537928"/>
            <a:ext cx="5275772" cy="706355"/>
          </a:xfrm>
          <a:prstGeom prst="rect">
            <a:avLst/>
          </a:prstGeom>
          <a:noFill/>
          <a:ln>
            <a:noFill/>
          </a:ln>
        </p:spPr>
        <p:txBody>
          <a:bodyPr anchorCtr="0" anchor="t" bIns="45700" lIns="91425" spcFirstLastPara="1" rIns="91425" wrap="square" tIns="45700">
            <a:normAutofit/>
          </a:bodyPr>
          <a:lstStyle>
            <a:lvl1pPr lvl="0" algn="l">
              <a:lnSpc>
                <a:spcPct val="114000"/>
              </a:lnSpc>
              <a:spcBef>
                <a:spcPts val="0"/>
              </a:spcBef>
              <a:spcAft>
                <a:spcPts val="0"/>
              </a:spcAft>
              <a:buClr>
                <a:schemeClr val="lt2"/>
              </a:buClr>
              <a:buSzPts val="1350"/>
              <a:buNone/>
              <a:defRPr b="0" i="1" sz="1350">
                <a:solidFill>
                  <a:schemeClr val="lt2"/>
                </a:solidFill>
              </a:defRPr>
            </a:lvl1pPr>
            <a:lvl2pPr lvl="1" algn="ctr">
              <a:lnSpc>
                <a:spcPct val="112000"/>
              </a:lnSpc>
              <a:spcBef>
                <a:spcPts val="675"/>
              </a:spcBef>
              <a:spcAft>
                <a:spcPts val="0"/>
              </a:spcAft>
              <a:buClr>
                <a:srgbClr val="FEFEFE"/>
              </a:buClr>
              <a:buSzPts val="1125"/>
              <a:buNone/>
              <a:defRPr sz="1125"/>
            </a:lvl2pPr>
            <a:lvl3pPr lvl="2" algn="ctr">
              <a:lnSpc>
                <a:spcPct val="112000"/>
              </a:lnSpc>
              <a:spcBef>
                <a:spcPts val="675"/>
              </a:spcBef>
              <a:spcAft>
                <a:spcPts val="0"/>
              </a:spcAft>
              <a:buClr>
                <a:srgbClr val="FEFEFE"/>
              </a:buClr>
              <a:buSzPts val="1013"/>
              <a:buNone/>
              <a:defRPr sz="1013"/>
            </a:lvl3pPr>
            <a:lvl4pPr lvl="3" algn="ctr">
              <a:lnSpc>
                <a:spcPct val="112000"/>
              </a:lnSpc>
              <a:spcBef>
                <a:spcPts val="675"/>
              </a:spcBef>
              <a:spcAft>
                <a:spcPts val="0"/>
              </a:spcAft>
              <a:buClr>
                <a:srgbClr val="FEFEFE"/>
              </a:buClr>
              <a:buSzPts val="900"/>
              <a:buNone/>
              <a:defRPr sz="900"/>
            </a:lvl4pPr>
            <a:lvl5pPr lvl="4" algn="ctr">
              <a:lnSpc>
                <a:spcPct val="112000"/>
              </a:lnSpc>
              <a:spcBef>
                <a:spcPts val="675"/>
              </a:spcBef>
              <a:spcAft>
                <a:spcPts val="0"/>
              </a:spcAft>
              <a:buClr>
                <a:srgbClr val="FEFEFE"/>
              </a:buClr>
              <a:buSzPts val="900"/>
              <a:buNone/>
              <a:defRPr sz="900"/>
            </a:lvl5pPr>
            <a:lvl6pPr lvl="5" algn="ctr">
              <a:lnSpc>
                <a:spcPct val="112000"/>
              </a:lnSpc>
              <a:spcBef>
                <a:spcPts val="731"/>
              </a:spcBef>
              <a:spcAft>
                <a:spcPts val="0"/>
              </a:spcAft>
              <a:buClr>
                <a:srgbClr val="FEFEFE"/>
              </a:buClr>
              <a:buSzPts val="900"/>
              <a:buNone/>
              <a:defRPr sz="900"/>
            </a:lvl6pPr>
            <a:lvl7pPr lvl="6" algn="ctr">
              <a:lnSpc>
                <a:spcPct val="112000"/>
              </a:lnSpc>
              <a:spcBef>
                <a:spcPts val="731"/>
              </a:spcBef>
              <a:spcAft>
                <a:spcPts val="0"/>
              </a:spcAft>
              <a:buClr>
                <a:srgbClr val="FEFEFE"/>
              </a:buClr>
              <a:buSzPts val="900"/>
              <a:buNone/>
              <a:defRPr sz="900"/>
            </a:lvl7pPr>
            <a:lvl8pPr lvl="7" algn="ctr">
              <a:lnSpc>
                <a:spcPct val="112000"/>
              </a:lnSpc>
              <a:spcBef>
                <a:spcPts val="731"/>
              </a:spcBef>
              <a:spcAft>
                <a:spcPts val="0"/>
              </a:spcAft>
              <a:buClr>
                <a:srgbClr val="FEFEFE"/>
              </a:buClr>
              <a:buSzPts val="900"/>
              <a:buNone/>
              <a:defRPr sz="900"/>
            </a:lvl8pPr>
            <a:lvl9pPr lvl="8" algn="ctr">
              <a:lnSpc>
                <a:spcPct val="112000"/>
              </a:lnSpc>
              <a:spcBef>
                <a:spcPts val="731"/>
              </a:spcBef>
              <a:spcAft>
                <a:spcPts val="0"/>
              </a:spcAft>
              <a:buClr>
                <a:srgbClr val="FEFEFE"/>
              </a:buClr>
              <a:buSzPts val="900"/>
              <a:buNone/>
              <a:defRPr sz="900"/>
            </a:lvl9pPr>
          </a:lstStyle>
          <a:p/>
        </p:txBody>
      </p:sp>
      <p:sp>
        <p:nvSpPr>
          <p:cNvPr id="197" name="Google Shape;197;p57"/>
          <p:cNvSpPr txBox="1"/>
          <p:nvPr>
            <p:ph idx="10" type="dt"/>
          </p:nvPr>
        </p:nvSpPr>
        <p:spPr>
          <a:xfrm>
            <a:off x="816686" y="6314443"/>
            <a:ext cx="1197467"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675">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57"/>
          <p:cNvSpPr txBox="1"/>
          <p:nvPr>
            <p:ph idx="11" type="ftr"/>
          </p:nvPr>
        </p:nvSpPr>
        <p:spPr>
          <a:xfrm>
            <a:off x="2250445" y="6314443"/>
            <a:ext cx="3842012"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57"/>
          <p:cNvSpPr txBox="1"/>
          <p:nvPr>
            <p:ph idx="12" type="sldNum"/>
          </p:nvPr>
        </p:nvSpPr>
        <p:spPr>
          <a:xfrm>
            <a:off x="8736013" y="1416219"/>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200" name="Google Shape;200;p57"/>
          <p:cNvCxnSpPr/>
          <p:nvPr/>
        </p:nvCxnSpPr>
        <p:spPr>
          <a:xfrm>
            <a:off x="580391" y="1257300"/>
            <a:ext cx="0" cy="5600700"/>
          </a:xfrm>
          <a:prstGeom prst="straightConnector1">
            <a:avLst/>
          </a:prstGeom>
          <a:noFill/>
          <a:ln cap="flat" cmpd="sng" w="25400">
            <a:solidFill>
              <a:schemeClr val="dk2"/>
            </a:solidFill>
            <a:prstDash val="solid"/>
            <a:round/>
            <a:headEnd len="sm" w="sm" type="none"/>
            <a:tailEnd len="sm" w="sm" type="none"/>
          </a:ln>
        </p:spPr>
      </p:cxnSp>
      <p:cxnSp>
        <p:nvCxnSpPr>
          <p:cNvPr id="201" name="Google Shape;201;p57"/>
          <p:cNvCxnSpPr/>
          <p:nvPr/>
        </p:nvCxnSpPr>
        <p:spPr>
          <a:xfrm>
            <a:off x="580391" y="1257300"/>
            <a:ext cx="0" cy="5600700"/>
          </a:xfrm>
          <a:prstGeom prst="straightConnector1">
            <a:avLst/>
          </a:prstGeom>
          <a:noFill/>
          <a:ln cap="flat" cmpd="sng" w="25400">
            <a:solidFill>
              <a:schemeClr val="lt2"/>
            </a:solidFill>
            <a:prstDash val="solid"/>
            <a:round/>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bg>
      <p:bgPr>
        <a:solidFill>
          <a:schemeClr val="lt2"/>
        </a:solidFill>
      </p:bgPr>
    </p:bg>
    <p:spTree>
      <p:nvGrpSpPr>
        <p:cNvPr id="202" name="Shape 202"/>
        <p:cNvGrpSpPr/>
        <p:nvPr/>
      </p:nvGrpSpPr>
      <p:grpSpPr>
        <a:xfrm>
          <a:off x="0" y="0"/>
          <a:ext cx="0" cy="0"/>
          <a:chOff x="0" y="0"/>
          <a:chExt cx="0" cy="0"/>
        </a:xfrm>
      </p:grpSpPr>
      <p:sp>
        <p:nvSpPr>
          <p:cNvPr id="203" name="Google Shape;203;p58"/>
          <p:cNvSpPr/>
          <p:nvPr/>
        </p:nvSpPr>
        <p:spPr>
          <a:xfrm>
            <a:off x="8736012" y="1393748"/>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204" name="Google Shape;204;p58"/>
          <p:cNvSpPr txBox="1"/>
          <p:nvPr>
            <p:ph type="title"/>
          </p:nvPr>
        </p:nvSpPr>
        <p:spPr>
          <a:xfrm>
            <a:off x="1460756" y="2571725"/>
            <a:ext cx="6222491" cy="3286153"/>
          </a:xfrm>
          <a:prstGeom prst="rect">
            <a:avLst/>
          </a:prstGeom>
          <a:noFill/>
          <a:ln>
            <a:noFill/>
          </a:ln>
        </p:spPr>
        <p:txBody>
          <a:bodyPr anchorCtr="0" anchor="t" bIns="45700" lIns="91425" spcFirstLastPara="1" rIns="91425" wrap="square" tIns="45700">
            <a:normAutofit/>
          </a:bodyPr>
          <a:lstStyle>
            <a:lvl1pPr lvl="0" algn="r">
              <a:lnSpc>
                <a:spcPct val="85000"/>
              </a:lnSpc>
              <a:spcBef>
                <a:spcPts val="0"/>
              </a:spcBef>
              <a:spcAft>
                <a:spcPts val="0"/>
              </a:spcAft>
              <a:buClr>
                <a:srgbClr val="262626"/>
              </a:buClr>
              <a:buSzPts val="4350"/>
              <a:buFont typeface="Century Schoolbook"/>
              <a:buNone/>
              <a:defRPr sz="4350" cap="none">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58"/>
          <p:cNvSpPr txBox="1"/>
          <p:nvPr>
            <p:ph idx="1" type="body"/>
          </p:nvPr>
        </p:nvSpPr>
        <p:spPr>
          <a:xfrm>
            <a:off x="1460755" y="1393748"/>
            <a:ext cx="6301072" cy="819150"/>
          </a:xfrm>
          <a:prstGeom prst="rect">
            <a:avLst/>
          </a:prstGeom>
          <a:noFill/>
          <a:ln>
            <a:noFill/>
          </a:ln>
        </p:spPr>
        <p:txBody>
          <a:bodyPr anchorCtr="0" anchor="ctr" bIns="45700" lIns="91425" spcFirstLastPara="1" rIns="91425" wrap="square" tIns="45700">
            <a:normAutofit/>
          </a:bodyPr>
          <a:lstStyle>
            <a:lvl1pPr indent="-228600" lvl="0" marL="457200" algn="r">
              <a:lnSpc>
                <a:spcPct val="113000"/>
              </a:lnSpc>
              <a:spcBef>
                <a:spcPts val="0"/>
              </a:spcBef>
              <a:spcAft>
                <a:spcPts val="0"/>
              </a:spcAft>
              <a:buClr>
                <a:srgbClr val="262626"/>
              </a:buClr>
              <a:buSzPts val="1350"/>
              <a:buNone/>
              <a:defRPr b="0" i="1" sz="1350">
                <a:solidFill>
                  <a:srgbClr val="262626"/>
                </a:solidFill>
              </a:defRPr>
            </a:lvl1pPr>
            <a:lvl2pPr indent="-228600" lvl="1" marL="914400" algn="l">
              <a:lnSpc>
                <a:spcPct val="112000"/>
              </a:lnSpc>
              <a:spcBef>
                <a:spcPts val="675"/>
              </a:spcBef>
              <a:spcAft>
                <a:spcPts val="0"/>
              </a:spcAft>
              <a:buClr>
                <a:srgbClr val="888888"/>
              </a:buClr>
              <a:buSzPts val="1125"/>
              <a:buNone/>
              <a:defRPr sz="1125">
                <a:solidFill>
                  <a:srgbClr val="888888"/>
                </a:solidFill>
              </a:defRPr>
            </a:lvl2pPr>
            <a:lvl3pPr indent="-228600" lvl="2" marL="1371600" algn="l">
              <a:lnSpc>
                <a:spcPct val="112000"/>
              </a:lnSpc>
              <a:spcBef>
                <a:spcPts val="675"/>
              </a:spcBef>
              <a:spcAft>
                <a:spcPts val="0"/>
              </a:spcAft>
              <a:buClr>
                <a:srgbClr val="888888"/>
              </a:buClr>
              <a:buSzPts val="1013"/>
              <a:buNone/>
              <a:defRPr sz="1013">
                <a:solidFill>
                  <a:srgbClr val="888888"/>
                </a:solidFill>
              </a:defRPr>
            </a:lvl3pPr>
            <a:lvl4pPr indent="-228600" lvl="3" marL="1828800" algn="l">
              <a:lnSpc>
                <a:spcPct val="112000"/>
              </a:lnSpc>
              <a:spcBef>
                <a:spcPts val="675"/>
              </a:spcBef>
              <a:spcAft>
                <a:spcPts val="0"/>
              </a:spcAft>
              <a:buClr>
                <a:srgbClr val="888888"/>
              </a:buClr>
              <a:buSzPts val="900"/>
              <a:buNone/>
              <a:defRPr sz="900">
                <a:solidFill>
                  <a:srgbClr val="888888"/>
                </a:solidFill>
              </a:defRPr>
            </a:lvl4pPr>
            <a:lvl5pPr indent="-228600" lvl="4" marL="2286000" algn="l">
              <a:lnSpc>
                <a:spcPct val="112000"/>
              </a:lnSpc>
              <a:spcBef>
                <a:spcPts val="675"/>
              </a:spcBef>
              <a:spcAft>
                <a:spcPts val="0"/>
              </a:spcAft>
              <a:buClr>
                <a:srgbClr val="888888"/>
              </a:buClr>
              <a:buSzPts val="900"/>
              <a:buNone/>
              <a:defRPr sz="900">
                <a:solidFill>
                  <a:srgbClr val="888888"/>
                </a:solidFill>
              </a:defRPr>
            </a:lvl5pPr>
            <a:lvl6pPr indent="-228600" lvl="5" marL="2743200" algn="l">
              <a:lnSpc>
                <a:spcPct val="112000"/>
              </a:lnSpc>
              <a:spcBef>
                <a:spcPts val="731"/>
              </a:spcBef>
              <a:spcAft>
                <a:spcPts val="0"/>
              </a:spcAft>
              <a:buClr>
                <a:srgbClr val="888888"/>
              </a:buClr>
              <a:buSzPts val="900"/>
              <a:buNone/>
              <a:defRPr sz="900">
                <a:solidFill>
                  <a:srgbClr val="888888"/>
                </a:solidFill>
              </a:defRPr>
            </a:lvl6pPr>
            <a:lvl7pPr indent="-228600" lvl="6" marL="3200400" algn="l">
              <a:lnSpc>
                <a:spcPct val="112000"/>
              </a:lnSpc>
              <a:spcBef>
                <a:spcPts val="731"/>
              </a:spcBef>
              <a:spcAft>
                <a:spcPts val="0"/>
              </a:spcAft>
              <a:buClr>
                <a:srgbClr val="888888"/>
              </a:buClr>
              <a:buSzPts val="900"/>
              <a:buNone/>
              <a:defRPr sz="900">
                <a:solidFill>
                  <a:srgbClr val="888888"/>
                </a:solidFill>
              </a:defRPr>
            </a:lvl7pPr>
            <a:lvl8pPr indent="-228600" lvl="7" marL="3657600" algn="l">
              <a:lnSpc>
                <a:spcPct val="112000"/>
              </a:lnSpc>
              <a:spcBef>
                <a:spcPts val="731"/>
              </a:spcBef>
              <a:spcAft>
                <a:spcPts val="0"/>
              </a:spcAft>
              <a:buClr>
                <a:srgbClr val="888888"/>
              </a:buClr>
              <a:buSzPts val="900"/>
              <a:buNone/>
              <a:defRPr sz="900">
                <a:solidFill>
                  <a:srgbClr val="888888"/>
                </a:solidFill>
              </a:defRPr>
            </a:lvl8pPr>
            <a:lvl9pPr indent="-228600" lvl="8" marL="4114800" algn="l">
              <a:lnSpc>
                <a:spcPct val="112000"/>
              </a:lnSpc>
              <a:spcBef>
                <a:spcPts val="731"/>
              </a:spcBef>
              <a:spcAft>
                <a:spcPts val="0"/>
              </a:spcAft>
              <a:buClr>
                <a:srgbClr val="888888"/>
              </a:buClr>
              <a:buSzPts val="900"/>
              <a:buNone/>
              <a:defRPr sz="900">
                <a:solidFill>
                  <a:srgbClr val="888888"/>
                </a:solidFill>
              </a:defRPr>
            </a:lvl9pPr>
          </a:lstStyle>
          <a:p/>
        </p:txBody>
      </p:sp>
      <p:sp>
        <p:nvSpPr>
          <p:cNvPr id="206" name="Google Shape;206;p58"/>
          <p:cNvSpPr txBox="1"/>
          <p:nvPr>
            <p:ph idx="10" type="dt"/>
          </p:nvPr>
        </p:nvSpPr>
        <p:spPr>
          <a:xfrm>
            <a:off x="6557217" y="6314442"/>
            <a:ext cx="1197467"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sz="675">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58"/>
          <p:cNvSpPr txBox="1"/>
          <p:nvPr>
            <p:ph idx="11" type="ftr"/>
          </p:nvPr>
        </p:nvSpPr>
        <p:spPr>
          <a:xfrm>
            <a:off x="1460755" y="6314443"/>
            <a:ext cx="486017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58"/>
          <p:cNvSpPr txBox="1"/>
          <p:nvPr>
            <p:ph idx="12" type="sldNum"/>
          </p:nvPr>
        </p:nvSpPr>
        <p:spPr>
          <a:xfrm>
            <a:off x="8736013" y="162076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209" name="Google Shape;209;p58"/>
          <p:cNvCxnSpPr/>
          <p:nvPr/>
        </p:nvCxnSpPr>
        <p:spPr>
          <a:xfrm rot="10800000">
            <a:off x="2" y="6178167"/>
            <a:ext cx="7683245" cy="0"/>
          </a:xfrm>
          <a:prstGeom prst="straightConnector1">
            <a:avLst/>
          </a:prstGeom>
          <a:noFill/>
          <a:ln cap="flat" cmpd="sng" w="25400">
            <a:solidFill>
              <a:srgbClr val="262626"/>
            </a:solidFill>
            <a:prstDash val="solid"/>
            <a:round/>
            <a:headEnd len="sm" w="sm" type="none"/>
            <a:tailEnd len="sm" w="sm" type="none"/>
          </a:ln>
        </p:spPr>
      </p:cxnSp>
      <p:cxnSp>
        <p:nvCxnSpPr>
          <p:cNvPr id="210" name="Google Shape;210;p58"/>
          <p:cNvCxnSpPr/>
          <p:nvPr/>
        </p:nvCxnSpPr>
        <p:spPr>
          <a:xfrm rot="10800000">
            <a:off x="2" y="6178167"/>
            <a:ext cx="7683245"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211" name="Shape 211"/>
        <p:cNvGrpSpPr/>
        <p:nvPr/>
      </p:nvGrpSpPr>
      <p:grpSpPr>
        <a:xfrm>
          <a:off x="0" y="0"/>
          <a:ext cx="0" cy="0"/>
          <a:chOff x="0" y="0"/>
          <a:chExt cx="0" cy="0"/>
        </a:xfrm>
      </p:grpSpPr>
      <p:sp>
        <p:nvSpPr>
          <p:cNvPr id="212" name="Google Shape;212;p59"/>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59"/>
          <p:cNvSpPr txBox="1"/>
          <p:nvPr>
            <p:ph idx="1" type="body"/>
          </p:nvPr>
        </p:nvSpPr>
        <p:spPr>
          <a:xfrm>
            <a:off x="3886200" y="540628"/>
            <a:ext cx="4686300" cy="2488946"/>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14" name="Google Shape;214;p59"/>
          <p:cNvSpPr txBox="1"/>
          <p:nvPr>
            <p:ph idx="2" type="body"/>
          </p:nvPr>
        </p:nvSpPr>
        <p:spPr>
          <a:xfrm>
            <a:off x="3886200" y="3712467"/>
            <a:ext cx="4686300" cy="2482228"/>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15" name="Google Shape;215;p59"/>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59"/>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59"/>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218" name="Shape 218"/>
        <p:cNvGrpSpPr/>
        <p:nvPr/>
      </p:nvGrpSpPr>
      <p:grpSpPr>
        <a:xfrm>
          <a:off x="0" y="0"/>
          <a:ext cx="0" cy="0"/>
          <a:chOff x="0" y="0"/>
          <a:chExt cx="0" cy="0"/>
        </a:xfrm>
      </p:grpSpPr>
      <p:sp>
        <p:nvSpPr>
          <p:cNvPr id="219" name="Google Shape;219;p60"/>
          <p:cNvSpPr txBox="1"/>
          <p:nvPr>
            <p:ph type="title"/>
          </p:nvPr>
        </p:nvSpPr>
        <p:spPr>
          <a:xfrm>
            <a:off x="571500" y="557784"/>
            <a:ext cx="2873502" cy="4956048"/>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60"/>
          <p:cNvSpPr txBox="1"/>
          <p:nvPr>
            <p:ph idx="1" type="body"/>
          </p:nvPr>
        </p:nvSpPr>
        <p:spPr>
          <a:xfrm>
            <a:off x="3886200" y="558065"/>
            <a:ext cx="4690872" cy="913212"/>
          </a:xfrm>
          <a:prstGeom prst="rect">
            <a:avLst/>
          </a:prstGeom>
          <a:noFill/>
          <a:ln>
            <a:noFill/>
          </a:ln>
        </p:spPr>
        <p:txBody>
          <a:bodyPr anchorCtr="0" anchor="b" bIns="45700" lIns="91425" spcFirstLastPara="1" rIns="91425" wrap="square" tIns="45700">
            <a:normAutofit/>
          </a:bodyPr>
          <a:lstStyle>
            <a:lvl1pPr indent="-228600" lvl="0" marL="457200" algn="l">
              <a:lnSpc>
                <a:spcPct val="113000"/>
              </a:lnSpc>
              <a:spcBef>
                <a:spcPts val="0"/>
              </a:spcBef>
              <a:spcAft>
                <a:spcPts val="0"/>
              </a:spcAft>
              <a:buClr>
                <a:srgbClr val="262626"/>
              </a:buClr>
              <a:buSzPts val="1800"/>
              <a:buNone/>
              <a:defRPr b="0" i="1" sz="1800">
                <a:solidFill>
                  <a:srgbClr val="262626"/>
                </a:solidFill>
              </a:defRPr>
            </a:lvl1pPr>
            <a:lvl2pPr indent="-228600" lvl="1" marL="914400" algn="l">
              <a:lnSpc>
                <a:spcPct val="112000"/>
              </a:lnSpc>
              <a:spcBef>
                <a:spcPts val="675"/>
              </a:spcBef>
              <a:spcAft>
                <a:spcPts val="0"/>
              </a:spcAft>
              <a:buClr>
                <a:srgbClr val="262626"/>
              </a:buClr>
              <a:buSzPts val="1125"/>
              <a:buNone/>
              <a:defRPr b="1" sz="1125"/>
            </a:lvl2pPr>
            <a:lvl3pPr indent="-228600" lvl="2" marL="1371600" algn="l">
              <a:lnSpc>
                <a:spcPct val="112000"/>
              </a:lnSpc>
              <a:spcBef>
                <a:spcPts val="675"/>
              </a:spcBef>
              <a:spcAft>
                <a:spcPts val="0"/>
              </a:spcAft>
              <a:buClr>
                <a:srgbClr val="262626"/>
              </a:buClr>
              <a:buSzPts val="1013"/>
              <a:buNone/>
              <a:defRPr b="1" sz="1013"/>
            </a:lvl3pPr>
            <a:lvl4pPr indent="-228600" lvl="3" marL="1828800" algn="l">
              <a:lnSpc>
                <a:spcPct val="112000"/>
              </a:lnSpc>
              <a:spcBef>
                <a:spcPts val="675"/>
              </a:spcBef>
              <a:spcAft>
                <a:spcPts val="0"/>
              </a:spcAft>
              <a:buClr>
                <a:srgbClr val="262626"/>
              </a:buClr>
              <a:buSzPts val="900"/>
              <a:buNone/>
              <a:defRPr b="1" sz="900"/>
            </a:lvl4pPr>
            <a:lvl5pPr indent="-228600" lvl="4" marL="2286000" algn="l">
              <a:lnSpc>
                <a:spcPct val="112000"/>
              </a:lnSpc>
              <a:spcBef>
                <a:spcPts val="675"/>
              </a:spcBef>
              <a:spcAft>
                <a:spcPts val="0"/>
              </a:spcAft>
              <a:buClr>
                <a:srgbClr val="262626"/>
              </a:buClr>
              <a:buSzPts val="900"/>
              <a:buNone/>
              <a:defRPr b="1" sz="900"/>
            </a:lvl5pPr>
            <a:lvl6pPr indent="-228600" lvl="5" marL="2743200" algn="l">
              <a:lnSpc>
                <a:spcPct val="112000"/>
              </a:lnSpc>
              <a:spcBef>
                <a:spcPts val="731"/>
              </a:spcBef>
              <a:spcAft>
                <a:spcPts val="0"/>
              </a:spcAft>
              <a:buClr>
                <a:srgbClr val="262626"/>
              </a:buClr>
              <a:buSzPts val="900"/>
              <a:buNone/>
              <a:defRPr b="1" sz="900"/>
            </a:lvl6pPr>
            <a:lvl7pPr indent="-228600" lvl="6" marL="3200400" algn="l">
              <a:lnSpc>
                <a:spcPct val="112000"/>
              </a:lnSpc>
              <a:spcBef>
                <a:spcPts val="731"/>
              </a:spcBef>
              <a:spcAft>
                <a:spcPts val="0"/>
              </a:spcAft>
              <a:buClr>
                <a:srgbClr val="262626"/>
              </a:buClr>
              <a:buSzPts val="900"/>
              <a:buNone/>
              <a:defRPr b="1" sz="900"/>
            </a:lvl7pPr>
            <a:lvl8pPr indent="-228600" lvl="7" marL="3657600" algn="l">
              <a:lnSpc>
                <a:spcPct val="112000"/>
              </a:lnSpc>
              <a:spcBef>
                <a:spcPts val="731"/>
              </a:spcBef>
              <a:spcAft>
                <a:spcPts val="0"/>
              </a:spcAft>
              <a:buClr>
                <a:srgbClr val="262626"/>
              </a:buClr>
              <a:buSzPts val="900"/>
              <a:buNone/>
              <a:defRPr b="1" sz="900"/>
            </a:lvl8pPr>
            <a:lvl9pPr indent="-228600" lvl="8" marL="4114800" algn="l">
              <a:lnSpc>
                <a:spcPct val="112000"/>
              </a:lnSpc>
              <a:spcBef>
                <a:spcPts val="731"/>
              </a:spcBef>
              <a:spcAft>
                <a:spcPts val="0"/>
              </a:spcAft>
              <a:buClr>
                <a:srgbClr val="262626"/>
              </a:buClr>
              <a:buSzPts val="900"/>
              <a:buNone/>
              <a:defRPr b="1" sz="900"/>
            </a:lvl9pPr>
          </a:lstStyle>
          <a:p/>
        </p:txBody>
      </p:sp>
      <p:sp>
        <p:nvSpPr>
          <p:cNvPr id="221" name="Google Shape;221;p60"/>
          <p:cNvSpPr txBox="1"/>
          <p:nvPr>
            <p:ph idx="2" type="body"/>
          </p:nvPr>
        </p:nvSpPr>
        <p:spPr>
          <a:xfrm>
            <a:off x="3886200" y="1526124"/>
            <a:ext cx="4690872" cy="1751537"/>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22" name="Google Shape;222;p60"/>
          <p:cNvSpPr txBox="1"/>
          <p:nvPr>
            <p:ph idx="3" type="body"/>
          </p:nvPr>
        </p:nvSpPr>
        <p:spPr>
          <a:xfrm>
            <a:off x="3886200" y="3700830"/>
            <a:ext cx="4690872" cy="913759"/>
          </a:xfrm>
          <a:prstGeom prst="rect">
            <a:avLst/>
          </a:prstGeom>
          <a:noFill/>
          <a:ln>
            <a:noFill/>
          </a:ln>
        </p:spPr>
        <p:txBody>
          <a:bodyPr anchorCtr="0" anchor="b" bIns="45700" lIns="91425" spcFirstLastPara="1" rIns="91425" wrap="square" tIns="45700">
            <a:normAutofit/>
          </a:bodyPr>
          <a:lstStyle>
            <a:lvl1pPr indent="-228600" lvl="0" marL="457200" algn="l">
              <a:lnSpc>
                <a:spcPct val="112000"/>
              </a:lnSpc>
              <a:spcBef>
                <a:spcPts val="675"/>
              </a:spcBef>
              <a:spcAft>
                <a:spcPts val="0"/>
              </a:spcAft>
              <a:buClr>
                <a:srgbClr val="262626"/>
              </a:buClr>
              <a:buSzPts val="1800"/>
              <a:buNone/>
              <a:defRPr b="0" i="1" sz="1800">
                <a:solidFill>
                  <a:srgbClr val="262626"/>
                </a:solidFill>
              </a:defRPr>
            </a:lvl1pPr>
            <a:lvl2pPr indent="-228600" lvl="1" marL="914400" algn="l">
              <a:lnSpc>
                <a:spcPct val="112000"/>
              </a:lnSpc>
              <a:spcBef>
                <a:spcPts val="675"/>
              </a:spcBef>
              <a:spcAft>
                <a:spcPts val="0"/>
              </a:spcAft>
              <a:buClr>
                <a:srgbClr val="262626"/>
              </a:buClr>
              <a:buSzPts val="1125"/>
              <a:buNone/>
              <a:defRPr b="1" sz="1125"/>
            </a:lvl2pPr>
            <a:lvl3pPr indent="-228600" lvl="2" marL="1371600" algn="l">
              <a:lnSpc>
                <a:spcPct val="112000"/>
              </a:lnSpc>
              <a:spcBef>
                <a:spcPts val="675"/>
              </a:spcBef>
              <a:spcAft>
                <a:spcPts val="0"/>
              </a:spcAft>
              <a:buClr>
                <a:srgbClr val="262626"/>
              </a:buClr>
              <a:buSzPts val="1013"/>
              <a:buNone/>
              <a:defRPr b="1" sz="1013"/>
            </a:lvl3pPr>
            <a:lvl4pPr indent="-228600" lvl="3" marL="1828800" algn="l">
              <a:lnSpc>
                <a:spcPct val="112000"/>
              </a:lnSpc>
              <a:spcBef>
                <a:spcPts val="675"/>
              </a:spcBef>
              <a:spcAft>
                <a:spcPts val="0"/>
              </a:spcAft>
              <a:buClr>
                <a:srgbClr val="262626"/>
              </a:buClr>
              <a:buSzPts val="900"/>
              <a:buNone/>
              <a:defRPr b="1" sz="900"/>
            </a:lvl4pPr>
            <a:lvl5pPr indent="-228600" lvl="4" marL="2286000" algn="l">
              <a:lnSpc>
                <a:spcPct val="112000"/>
              </a:lnSpc>
              <a:spcBef>
                <a:spcPts val="675"/>
              </a:spcBef>
              <a:spcAft>
                <a:spcPts val="0"/>
              </a:spcAft>
              <a:buClr>
                <a:srgbClr val="262626"/>
              </a:buClr>
              <a:buSzPts val="900"/>
              <a:buNone/>
              <a:defRPr b="1" sz="900"/>
            </a:lvl5pPr>
            <a:lvl6pPr indent="-228600" lvl="5" marL="2743200" algn="l">
              <a:lnSpc>
                <a:spcPct val="112000"/>
              </a:lnSpc>
              <a:spcBef>
                <a:spcPts val="731"/>
              </a:spcBef>
              <a:spcAft>
                <a:spcPts val="0"/>
              </a:spcAft>
              <a:buClr>
                <a:srgbClr val="262626"/>
              </a:buClr>
              <a:buSzPts val="900"/>
              <a:buNone/>
              <a:defRPr b="1" sz="900"/>
            </a:lvl6pPr>
            <a:lvl7pPr indent="-228600" lvl="6" marL="3200400" algn="l">
              <a:lnSpc>
                <a:spcPct val="112000"/>
              </a:lnSpc>
              <a:spcBef>
                <a:spcPts val="731"/>
              </a:spcBef>
              <a:spcAft>
                <a:spcPts val="0"/>
              </a:spcAft>
              <a:buClr>
                <a:srgbClr val="262626"/>
              </a:buClr>
              <a:buSzPts val="900"/>
              <a:buNone/>
              <a:defRPr b="1" sz="900"/>
            </a:lvl7pPr>
            <a:lvl8pPr indent="-228600" lvl="7" marL="3657600" algn="l">
              <a:lnSpc>
                <a:spcPct val="112000"/>
              </a:lnSpc>
              <a:spcBef>
                <a:spcPts val="731"/>
              </a:spcBef>
              <a:spcAft>
                <a:spcPts val="0"/>
              </a:spcAft>
              <a:buClr>
                <a:srgbClr val="262626"/>
              </a:buClr>
              <a:buSzPts val="900"/>
              <a:buNone/>
              <a:defRPr b="1" sz="900"/>
            </a:lvl8pPr>
            <a:lvl9pPr indent="-228600" lvl="8" marL="4114800" algn="l">
              <a:lnSpc>
                <a:spcPct val="112000"/>
              </a:lnSpc>
              <a:spcBef>
                <a:spcPts val="731"/>
              </a:spcBef>
              <a:spcAft>
                <a:spcPts val="0"/>
              </a:spcAft>
              <a:buClr>
                <a:srgbClr val="262626"/>
              </a:buClr>
              <a:buSzPts val="900"/>
              <a:buNone/>
              <a:defRPr b="1" sz="900"/>
            </a:lvl9pPr>
          </a:lstStyle>
          <a:p/>
        </p:txBody>
      </p:sp>
      <p:sp>
        <p:nvSpPr>
          <p:cNvPr id="223" name="Google Shape;223;p60"/>
          <p:cNvSpPr txBox="1"/>
          <p:nvPr>
            <p:ph idx="4" type="body"/>
          </p:nvPr>
        </p:nvSpPr>
        <p:spPr>
          <a:xfrm>
            <a:off x="3886200" y="4669432"/>
            <a:ext cx="4690872" cy="1752100"/>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24" name="Google Shape;224;p60"/>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60"/>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60"/>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227" name="Shape 227"/>
        <p:cNvGrpSpPr/>
        <p:nvPr/>
      </p:nvGrpSpPr>
      <p:grpSpPr>
        <a:xfrm>
          <a:off x="0" y="0"/>
          <a:ext cx="0" cy="0"/>
          <a:chOff x="0" y="0"/>
          <a:chExt cx="0" cy="0"/>
        </a:xfrm>
      </p:grpSpPr>
      <p:sp>
        <p:nvSpPr>
          <p:cNvPr id="228" name="Google Shape;228;p61"/>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61"/>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61"/>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61"/>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bg>
      <p:bgPr>
        <a:solidFill>
          <a:schemeClr val="lt2"/>
        </a:solidFill>
      </p:bgPr>
    </p:bg>
    <p:spTree>
      <p:nvGrpSpPr>
        <p:cNvPr id="34" name="Shape 34"/>
        <p:cNvGrpSpPr/>
        <p:nvPr/>
      </p:nvGrpSpPr>
      <p:grpSpPr>
        <a:xfrm>
          <a:off x="0" y="0"/>
          <a:ext cx="0" cy="0"/>
          <a:chOff x="0" y="0"/>
          <a:chExt cx="0" cy="0"/>
        </a:xfrm>
      </p:grpSpPr>
      <p:sp>
        <p:nvSpPr>
          <p:cNvPr id="35" name="Google Shape;35;p39"/>
          <p:cNvSpPr/>
          <p:nvPr/>
        </p:nvSpPr>
        <p:spPr>
          <a:xfrm>
            <a:off x="8736012" y="1393748"/>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36" name="Google Shape;36;p39"/>
          <p:cNvSpPr txBox="1"/>
          <p:nvPr>
            <p:ph type="title"/>
          </p:nvPr>
        </p:nvSpPr>
        <p:spPr>
          <a:xfrm>
            <a:off x="1460755" y="2571723"/>
            <a:ext cx="6222491" cy="3286153"/>
          </a:xfrm>
          <a:prstGeom prst="rect">
            <a:avLst/>
          </a:prstGeom>
          <a:noFill/>
          <a:ln>
            <a:noFill/>
          </a:ln>
        </p:spPr>
        <p:txBody>
          <a:bodyPr anchorCtr="0" anchor="t" bIns="45700" lIns="91425" spcFirstLastPara="1" rIns="91425" wrap="square" tIns="45700">
            <a:normAutofit/>
          </a:bodyPr>
          <a:lstStyle>
            <a:lvl1pPr lvl="0" algn="r">
              <a:lnSpc>
                <a:spcPct val="85000"/>
              </a:lnSpc>
              <a:spcBef>
                <a:spcPts val="0"/>
              </a:spcBef>
              <a:spcAft>
                <a:spcPts val="0"/>
              </a:spcAft>
              <a:buClr>
                <a:srgbClr val="262626"/>
              </a:buClr>
              <a:buSzPts val="5800"/>
              <a:buFont typeface="Century Schoolbook"/>
              <a:buNone/>
              <a:defRPr sz="5800" cap="none">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9"/>
          <p:cNvSpPr txBox="1"/>
          <p:nvPr>
            <p:ph idx="1" type="body"/>
          </p:nvPr>
        </p:nvSpPr>
        <p:spPr>
          <a:xfrm>
            <a:off x="1460755" y="1393748"/>
            <a:ext cx="6301072" cy="819150"/>
          </a:xfrm>
          <a:prstGeom prst="rect">
            <a:avLst/>
          </a:prstGeom>
          <a:noFill/>
          <a:ln>
            <a:noFill/>
          </a:ln>
        </p:spPr>
        <p:txBody>
          <a:bodyPr anchorCtr="0" anchor="ctr" bIns="45700" lIns="91425" spcFirstLastPara="1" rIns="91425" wrap="square" tIns="45700">
            <a:normAutofit/>
          </a:bodyPr>
          <a:lstStyle>
            <a:lvl1pPr indent="-228600" lvl="0" marL="457200" algn="r">
              <a:lnSpc>
                <a:spcPct val="113000"/>
              </a:lnSpc>
              <a:spcBef>
                <a:spcPts val="0"/>
              </a:spcBef>
              <a:spcAft>
                <a:spcPts val="0"/>
              </a:spcAft>
              <a:buClr>
                <a:srgbClr val="262626"/>
              </a:buClr>
              <a:buSzPts val="1800"/>
              <a:buNone/>
              <a:defRPr b="0" i="1" sz="1800">
                <a:solidFill>
                  <a:srgbClr val="262626"/>
                </a:solidFill>
              </a:defRPr>
            </a:lvl1pPr>
            <a:lvl2pPr indent="-228600" lvl="1" marL="914400" algn="l">
              <a:lnSpc>
                <a:spcPct val="112000"/>
              </a:lnSpc>
              <a:spcBef>
                <a:spcPts val="900"/>
              </a:spcBef>
              <a:spcAft>
                <a:spcPts val="0"/>
              </a:spcAft>
              <a:buClr>
                <a:srgbClr val="888888"/>
              </a:buClr>
              <a:buSzPts val="1500"/>
              <a:buNone/>
              <a:defRPr sz="1500">
                <a:solidFill>
                  <a:srgbClr val="888888"/>
                </a:solidFill>
              </a:defRPr>
            </a:lvl2pPr>
            <a:lvl3pPr indent="-228600" lvl="2" marL="1371600" algn="l">
              <a:lnSpc>
                <a:spcPct val="112000"/>
              </a:lnSpc>
              <a:spcBef>
                <a:spcPts val="900"/>
              </a:spcBef>
              <a:spcAft>
                <a:spcPts val="0"/>
              </a:spcAft>
              <a:buClr>
                <a:srgbClr val="888888"/>
              </a:buClr>
              <a:buSzPts val="1350"/>
              <a:buNone/>
              <a:defRPr sz="1350">
                <a:solidFill>
                  <a:srgbClr val="888888"/>
                </a:solidFill>
              </a:defRPr>
            </a:lvl3pPr>
            <a:lvl4pPr indent="-228600" lvl="3" marL="1828800" algn="l">
              <a:lnSpc>
                <a:spcPct val="112000"/>
              </a:lnSpc>
              <a:spcBef>
                <a:spcPts val="900"/>
              </a:spcBef>
              <a:spcAft>
                <a:spcPts val="0"/>
              </a:spcAft>
              <a:buClr>
                <a:srgbClr val="888888"/>
              </a:buClr>
              <a:buSzPts val="1200"/>
              <a:buNone/>
              <a:defRPr sz="1200">
                <a:solidFill>
                  <a:srgbClr val="888888"/>
                </a:solidFill>
              </a:defRPr>
            </a:lvl4pPr>
            <a:lvl5pPr indent="-228600" lvl="4" marL="2286000" algn="l">
              <a:lnSpc>
                <a:spcPct val="112000"/>
              </a:lnSpc>
              <a:spcBef>
                <a:spcPts val="900"/>
              </a:spcBef>
              <a:spcAft>
                <a:spcPts val="0"/>
              </a:spcAft>
              <a:buClr>
                <a:srgbClr val="888888"/>
              </a:buClr>
              <a:buSzPts val="1200"/>
              <a:buNone/>
              <a:defRPr sz="1200">
                <a:solidFill>
                  <a:srgbClr val="888888"/>
                </a:solidFill>
              </a:defRPr>
            </a:lvl5pPr>
            <a:lvl6pPr indent="-228600" lvl="5" marL="2743200" algn="l">
              <a:lnSpc>
                <a:spcPct val="112000"/>
              </a:lnSpc>
              <a:spcBef>
                <a:spcPts val="975"/>
              </a:spcBef>
              <a:spcAft>
                <a:spcPts val="0"/>
              </a:spcAft>
              <a:buClr>
                <a:srgbClr val="888888"/>
              </a:buClr>
              <a:buSzPts val="1200"/>
              <a:buNone/>
              <a:defRPr sz="1200">
                <a:solidFill>
                  <a:srgbClr val="888888"/>
                </a:solidFill>
              </a:defRPr>
            </a:lvl6pPr>
            <a:lvl7pPr indent="-228600" lvl="6" marL="3200400" algn="l">
              <a:lnSpc>
                <a:spcPct val="112000"/>
              </a:lnSpc>
              <a:spcBef>
                <a:spcPts val="975"/>
              </a:spcBef>
              <a:spcAft>
                <a:spcPts val="0"/>
              </a:spcAft>
              <a:buClr>
                <a:srgbClr val="888888"/>
              </a:buClr>
              <a:buSzPts val="1200"/>
              <a:buNone/>
              <a:defRPr sz="1200">
                <a:solidFill>
                  <a:srgbClr val="888888"/>
                </a:solidFill>
              </a:defRPr>
            </a:lvl7pPr>
            <a:lvl8pPr indent="-228600" lvl="7" marL="3657600" algn="l">
              <a:lnSpc>
                <a:spcPct val="112000"/>
              </a:lnSpc>
              <a:spcBef>
                <a:spcPts val="975"/>
              </a:spcBef>
              <a:spcAft>
                <a:spcPts val="0"/>
              </a:spcAft>
              <a:buClr>
                <a:srgbClr val="888888"/>
              </a:buClr>
              <a:buSzPts val="1200"/>
              <a:buNone/>
              <a:defRPr sz="1200">
                <a:solidFill>
                  <a:srgbClr val="888888"/>
                </a:solidFill>
              </a:defRPr>
            </a:lvl8pPr>
            <a:lvl9pPr indent="-228600" lvl="8" marL="4114800" algn="l">
              <a:lnSpc>
                <a:spcPct val="112000"/>
              </a:lnSpc>
              <a:spcBef>
                <a:spcPts val="975"/>
              </a:spcBef>
              <a:spcAft>
                <a:spcPts val="0"/>
              </a:spcAft>
              <a:buClr>
                <a:srgbClr val="888888"/>
              </a:buClr>
              <a:buSzPts val="1200"/>
              <a:buNone/>
              <a:defRPr sz="1200">
                <a:solidFill>
                  <a:srgbClr val="888888"/>
                </a:solidFill>
              </a:defRPr>
            </a:lvl9pPr>
          </a:lstStyle>
          <a:p/>
        </p:txBody>
      </p:sp>
      <p:sp>
        <p:nvSpPr>
          <p:cNvPr id="38" name="Google Shape;38;p39"/>
          <p:cNvSpPr txBox="1"/>
          <p:nvPr>
            <p:ph idx="10" type="dt"/>
          </p:nvPr>
        </p:nvSpPr>
        <p:spPr>
          <a:xfrm>
            <a:off x="6557216" y="6314440"/>
            <a:ext cx="1197467"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sz="9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1" type="ftr"/>
          </p:nvPr>
        </p:nvSpPr>
        <p:spPr>
          <a:xfrm>
            <a:off x="1460755" y="6314441"/>
            <a:ext cx="486017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9"/>
          <p:cNvSpPr txBox="1"/>
          <p:nvPr>
            <p:ph idx="12" type="sldNum"/>
          </p:nvPr>
        </p:nvSpPr>
        <p:spPr>
          <a:xfrm>
            <a:off x="8736012" y="1620761"/>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41" name="Google Shape;41;p39"/>
          <p:cNvCxnSpPr/>
          <p:nvPr/>
        </p:nvCxnSpPr>
        <p:spPr>
          <a:xfrm rot="10800000">
            <a:off x="1" y="6178167"/>
            <a:ext cx="7683245" cy="0"/>
          </a:xfrm>
          <a:prstGeom prst="straightConnector1">
            <a:avLst/>
          </a:prstGeom>
          <a:noFill/>
          <a:ln cap="flat" cmpd="sng" w="25400">
            <a:solidFill>
              <a:srgbClr val="262626"/>
            </a:solidFill>
            <a:prstDash val="solid"/>
            <a:round/>
            <a:headEnd len="sm" w="sm" type="none"/>
            <a:tailEnd len="sm" w="sm" type="none"/>
          </a:ln>
        </p:spPr>
      </p:cxnSp>
      <p:cxnSp>
        <p:nvCxnSpPr>
          <p:cNvPr id="42" name="Google Shape;42;p39"/>
          <p:cNvCxnSpPr/>
          <p:nvPr/>
        </p:nvCxnSpPr>
        <p:spPr>
          <a:xfrm rot="10800000">
            <a:off x="1" y="6178167"/>
            <a:ext cx="7683245"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232" name="Shape 232"/>
        <p:cNvGrpSpPr/>
        <p:nvPr/>
      </p:nvGrpSpPr>
      <p:grpSpPr>
        <a:xfrm>
          <a:off x="0" y="0"/>
          <a:ext cx="0" cy="0"/>
          <a:chOff x="0" y="0"/>
          <a:chExt cx="0" cy="0"/>
        </a:xfrm>
      </p:grpSpPr>
      <p:sp>
        <p:nvSpPr>
          <p:cNvPr id="233" name="Google Shape;233;p62"/>
          <p:cNvSpPr txBox="1"/>
          <p:nvPr>
            <p:ph type="title"/>
          </p:nvPr>
        </p:nvSpPr>
        <p:spPr>
          <a:xfrm>
            <a:off x="571500" y="555479"/>
            <a:ext cx="2879082" cy="1921022"/>
          </a:xfrm>
          <a:prstGeom prst="rect">
            <a:avLst/>
          </a:prstGeom>
          <a:noFill/>
          <a:ln>
            <a:noFill/>
          </a:ln>
        </p:spPr>
        <p:txBody>
          <a:bodyPr anchorCtr="0" anchor="t" bIns="45700" lIns="91425" spcFirstLastPara="1" rIns="91425" wrap="square" tIns="45700">
            <a:noAutofit/>
          </a:bodyPr>
          <a:lstStyle>
            <a:lvl1pPr lvl="0" algn="r">
              <a:lnSpc>
                <a:spcPct val="93000"/>
              </a:lnSpc>
              <a:spcBef>
                <a:spcPts val="0"/>
              </a:spcBef>
              <a:spcAft>
                <a:spcPts val="0"/>
              </a:spcAft>
              <a:buClr>
                <a:srgbClr val="262626"/>
              </a:buClr>
              <a:buSzPts val="2250"/>
              <a:buFont typeface="Century Schoolbook"/>
              <a:buNone/>
              <a:defRPr sz="22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62"/>
          <p:cNvSpPr txBox="1"/>
          <p:nvPr>
            <p:ph idx="1" type="body"/>
          </p:nvPr>
        </p:nvSpPr>
        <p:spPr>
          <a:xfrm>
            <a:off x="3886200" y="564147"/>
            <a:ext cx="4686300" cy="5622644"/>
          </a:xfrm>
          <a:prstGeom prst="rect">
            <a:avLst/>
          </a:prstGeom>
          <a:noFill/>
          <a:ln>
            <a:noFill/>
          </a:ln>
        </p:spPr>
        <p:txBody>
          <a:bodyPr anchorCtr="0" anchor="t" bIns="45700" lIns="91425" spcFirstLastPara="1" rIns="91425" wrap="square" tIns="45700">
            <a:normAutofit/>
          </a:bodyPr>
          <a:lstStyle>
            <a:lvl1pPr indent="-323850" lvl="0" marL="457200" algn="l">
              <a:lnSpc>
                <a:spcPct val="112000"/>
              </a:lnSpc>
              <a:spcBef>
                <a:spcPts val="675"/>
              </a:spcBef>
              <a:spcAft>
                <a:spcPts val="0"/>
              </a:spcAft>
              <a:buClr>
                <a:srgbClr val="262626"/>
              </a:buClr>
              <a:buSzPts val="1500"/>
              <a:buChar char="•"/>
              <a:defRPr sz="1500"/>
            </a:lvl1pPr>
            <a:lvl2pPr indent="-314325" lvl="1" marL="914400" algn="l">
              <a:lnSpc>
                <a:spcPct val="112000"/>
              </a:lnSpc>
              <a:spcBef>
                <a:spcPts val="675"/>
              </a:spcBef>
              <a:spcAft>
                <a:spcPts val="0"/>
              </a:spcAft>
              <a:buClr>
                <a:srgbClr val="262626"/>
              </a:buClr>
              <a:buSzPts val="1350"/>
              <a:buChar char="–"/>
              <a:defRPr sz="1350"/>
            </a:lvl2pPr>
            <a:lvl3pPr indent="-304800" lvl="2" marL="1371600" algn="l">
              <a:lnSpc>
                <a:spcPct val="112000"/>
              </a:lnSpc>
              <a:spcBef>
                <a:spcPts val="675"/>
              </a:spcBef>
              <a:spcAft>
                <a:spcPts val="0"/>
              </a:spcAft>
              <a:buClr>
                <a:srgbClr val="262626"/>
              </a:buClr>
              <a:buSzPts val="1200"/>
              <a:buChar char="•"/>
              <a:defRPr sz="1200"/>
            </a:lvl3pPr>
            <a:lvl4pPr indent="-295275" lvl="3" marL="1828800" algn="l">
              <a:lnSpc>
                <a:spcPct val="112000"/>
              </a:lnSpc>
              <a:spcBef>
                <a:spcPts val="675"/>
              </a:spcBef>
              <a:spcAft>
                <a:spcPts val="0"/>
              </a:spcAft>
              <a:buClr>
                <a:srgbClr val="262626"/>
              </a:buClr>
              <a:buSzPts val="1050"/>
              <a:buChar char="–"/>
              <a:defRPr sz="1050"/>
            </a:lvl4pPr>
            <a:lvl5pPr indent="-295275" lvl="4" marL="2286000" algn="l">
              <a:lnSpc>
                <a:spcPct val="112000"/>
              </a:lnSpc>
              <a:spcBef>
                <a:spcPts val="675"/>
              </a:spcBef>
              <a:spcAft>
                <a:spcPts val="0"/>
              </a:spcAft>
              <a:buClr>
                <a:srgbClr val="262626"/>
              </a:buClr>
              <a:buSzPts val="1050"/>
              <a:buChar char="•"/>
              <a:defRPr sz="1050"/>
            </a:lvl5pPr>
            <a:lvl6pPr indent="-295275" lvl="5" marL="2743200" algn="l">
              <a:lnSpc>
                <a:spcPct val="112000"/>
              </a:lnSpc>
              <a:spcBef>
                <a:spcPts val="731"/>
              </a:spcBef>
              <a:spcAft>
                <a:spcPts val="0"/>
              </a:spcAft>
              <a:buClr>
                <a:srgbClr val="262626"/>
              </a:buClr>
              <a:buSzPts val="1050"/>
              <a:buChar char="–"/>
              <a:defRPr sz="1050"/>
            </a:lvl6pPr>
            <a:lvl7pPr indent="-295275" lvl="6" marL="3200400" algn="l">
              <a:lnSpc>
                <a:spcPct val="112000"/>
              </a:lnSpc>
              <a:spcBef>
                <a:spcPts val="731"/>
              </a:spcBef>
              <a:spcAft>
                <a:spcPts val="0"/>
              </a:spcAft>
              <a:buClr>
                <a:srgbClr val="262626"/>
              </a:buClr>
              <a:buSzPts val="1050"/>
              <a:buChar char="•"/>
              <a:defRPr sz="1050"/>
            </a:lvl7pPr>
            <a:lvl8pPr indent="-295275" lvl="7" marL="3657600" algn="l">
              <a:lnSpc>
                <a:spcPct val="112000"/>
              </a:lnSpc>
              <a:spcBef>
                <a:spcPts val="731"/>
              </a:spcBef>
              <a:spcAft>
                <a:spcPts val="0"/>
              </a:spcAft>
              <a:buClr>
                <a:srgbClr val="262626"/>
              </a:buClr>
              <a:buSzPts val="1050"/>
              <a:buChar char="–"/>
              <a:defRPr sz="1050"/>
            </a:lvl8pPr>
            <a:lvl9pPr indent="-295275" lvl="8" marL="4114800" algn="l">
              <a:lnSpc>
                <a:spcPct val="112000"/>
              </a:lnSpc>
              <a:spcBef>
                <a:spcPts val="731"/>
              </a:spcBef>
              <a:spcAft>
                <a:spcPts val="0"/>
              </a:spcAft>
              <a:buClr>
                <a:srgbClr val="262626"/>
              </a:buClr>
              <a:buSzPts val="1050"/>
              <a:buChar char="•"/>
              <a:defRPr sz="1050"/>
            </a:lvl9pPr>
          </a:lstStyle>
          <a:p/>
        </p:txBody>
      </p:sp>
      <p:sp>
        <p:nvSpPr>
          <p:cNvPr id="235" name="Google Shape;235;p62"/>
          <p:cNvSpPr txBox="1"/>
          <p:nvPr>
            <p:ph idx="2" type="body"/>
          </p:nvPr>
        </p:nvSpPr>
        <p:spPr>
          <a:xfrm>
            <a:off x="571500" y="2621515"/>
            <a:ext cx="2879082" cy="3239537"/>
          </a:xfrm>
          <a:prstGeom prst="rect">
            <a:avLst/>
          </a:prstGeom>
          <a:noFill/>
          <a:ln>
            <a:noFill/>
          </a:ln>
        </p:spPr>
        <p:txBody>
          <a:bodyPr anchorCtr="0" anchor="t" bIns="45700" lIns="91425" spcFirstLastPara="1" rIns="91425" wrap="square" tIns="45700">
            <a:normAutofit/>
          </a:bodyPr>
          <a:lstStyle>
            <a:lvl1pPr indent="-228600" lvl="0" marL="457200" algn="r">
              <a:lnSpc>
                <a:spcPct val="125000"/>
              </a:lnSpc>
              <a:spcBef>
                <a:spcPts val="900"/>
              </a:spcBef>
              <a:spcAft>
                <a:spcPts val="0"/>
              </a:spcAft>
              <a:buClr>
                <a:srgbClr val="262626"/>
              </a:buClr>
              <a:buSzPts val="1050"/>
              <a:buNone/>
              <a:defRPr sz="1050"/>
            </a:lvl1pPr>
            <a:lvl2pPr indent="-228600" lvl="1" marL="914400" algn="l">
              <a:lnSpc>
                <a:spcPct val="112000"/>
              </a:lnSpc>
              <a:spcBef>
                <a:spcPts val="675"/>
              </a:spcBef>
              <a:spcAft>
                <a:spcPts val="0"/>
              </a:spcAft>
              <a:buClr>
                <a:srgbClr val="262626"/>
              </a:buClr>
              <a:buSzPts val="788"/>
              <a:buNone/>
              <a:defRPr sz="788"/>
            </a:lvl2pPr>
            <a:lvl3pPr indent="-228600" lvl="2" marL="1371600" algn="l">
              <a:lnSpc>
                <a:spcPct val="112000"/>
              </a:lnSpc>
              <a:spcBef>
                <a:spcPts val="675"/>
              </a:spcBef>
              <a:spcAft>
                <a:spcPts val="0"/>
              </a:spcAft>
              <a:buClr>
                <a:srgbClr val="262626"/>
              </a:buClr>
              <a:buSzPts val="675"/>
              <a:buNone/>
              <a:defRPr sz="675"/>
            </a:lvl3pPr>
            <a:lvl4pPr indent="-228600" lvl="3" marL="1828800" algn="l">
              <a:lnSpc>
                <a:spcPct val="112000"/>
              </a:lnSpc>
              <a:spcBef>
                <a:spcPts val="675"/>
              </a:spcBef>
              <a:spcAft>
                <a:spcPts val="0"/>
              </a:spcAft>
              <a:buClr>
                <a:srgbClr val="262626"/>
              </a:buClr>
              <a:buSzPts val="563"/>
              <a:buNone/>
              <a:defRPr sz="563"/>
            </a:lvl4pPr>
            <a:lvl5pPr indent="-228600" lvl="4" marL="2286000" algn="l">
              <a:lnSpc>
                <a:spcPct val="112000"/>
              </a:lnSpc>
              <a:spcBef>
                <a:spcPts val="675"/>
              </a:spcBef>
              <a:spcAft>
                <a:spcPts val="0"/>
              </a:spcAft>
              <a:buClr>
                <a:srgbClr val="262626"/>
              </a:buClr>
              <a:buSzPts val="563"/>
              <a:buNone/>
              <a:defRPr sz="563"/>
            </a:lvl5pPr>
            <a:lvl6pPr indent="-228600" lvl="5" marL="2743200" algn="l">
              <a:lnSpc>
                <a:spcPct val="112000"/>
              </a:lnSpc>
              <a:spcBef>
                <a:spcPts val="731"/>
              </a:spcBef>
              <a:spcAft>
                <a:spcPts val="0"/>
              </a:spcAft>
              <a:buClr>
                <a:srgbClr val="262626"/>
              </a:buClr>
              <a:buSzPts val="563"/>
              <a:buNone/>
              <a:defRPr sz="563"/>
            </a:lvl6pPr>
            <a:lvl7pPr indent="-228600" lvl="6" marL="3200400" algn="l">
              <a:lnSpc>
                <a:spcPct val="112000"/>
              </a:lnSpc>
              <a:spcBef>
                <a:spcPts val="731"/>
              </a:spcBef>
              <a:spcAft>
                <a:spcPts val="0"/>
              </a:spcAft>
              <a:buClr>
                <a:srgbClr val="262626"/>
              </a:buClr>
              <a:buSzPts val="563"/>
              <a:buNone/>
              <a:defRPr sz="563"/>
            </a:lvl7pPr>
            <a:lvl8pPr indent="-228600" lvl="7" marL="3657600" algn="l">
              <a:lnSpc>
                <a:spcPct val="112000"/>
              </a:lnSpc>
              <a:spcBef>
                <a:spcPts val="731"/>
              </a:spcBef>
              <a:spcAft>
                <a:spcPts val="0"/>
              </a:spcAft>
              <a:buClr>
                <a:srgbClr val="262626"/>
              </a:buClr>
              <a:buSzPts val="563"/>
              <a:buNone/>
              <a:defRPr sz="563"/>
            </a:lvl8pPr>
            <a:lvl9pPr indent="-228600" lvl="8" marL="4114800" algn="l">
              <a:lnSpc>
                <a:spcPct val="112000"/>
              </a:lnSpc>
              <a:spcBef>
                <a:spcPts val="731"/>
              </a:spcBef>
              <a:spcAft>
                <a:spcPts val="0"/>
              </a:spcAft>
              <a:buClr>
                <a:srgbClr val="262626"/>
              </a:buClr>
              <a:buSzPts val="563"/>
              <a:buNone/>
              <a:defRPr sz="563"/>
            </a:lvl9pPr>
          </a:lstStyle>
          <a:p/>
        </p:txBody>
      </p:sp>
      <p:sp>
        <p:nvSpPr>
          <p:cNvPr id="236" name="Google Shape;236;p62"/>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62"/>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62"/>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239" name="Shape 239"/>
        <p:cNvGrpSpPr/>
        <p:nvPr/>
      </p:nvGrpSpPr>
      <p:grpSpPr>
        <a:xfrm>
          <a:off x="0" y="0"/>
          <a:ext cx="0" cy="0"/>
          <a:chOff x="0" y="0"/>
          <a:chExt cx="0" cy="0"/>
        </a:xfrm>
      </p:grpSpPr>
      <p:sp>
        <p:nvSpPr>
          <p:cNvPr id="240" name="Google Shape;240;p63"/>
          <p:cNvSpPr txBox="1"/>
          <p:nvPr>
            <p:ph type="title"/>
          </p:nvPr>
        </p:nvSpPr>
        <p:spPr>
          <a:xfrm>
            <a:off x="571501" y="557264"/>
            <a:ext cx="2882528" cy="1919239"/>
          </a:xfrm>
          <a:prstGeom prst="rect">
            <a:avLst/>
          </a:prstGeom>
          <a:noFill/>
          <a:ln>
            <a:noFill/>
          </a:ln>
        </p:spPr>
        <p:txBody>
          <a:bodyPr anchorCtr="0" anchor="t" bIns="45700" lIns="91425" spcFirstLastPara="1" rIns="91425" wrap="square" tIns="45700">
            <a:noAutofit/>
          </a:bodyPr>
          <a:lstStyle>
            <a:lvl1pPr lvl="0" algn="r">
              <a:lnSpc>
                <a:spcPct val="93000"/>
              </a:lnSpc>
              <a:spcBef>
                <a:spcPts val="0"/>
              </a:spcBef>
              <a:spcAft>
                <a:spcPts val="0"/>
              </a:spcAft>
              <a:buClr>
                <a:srgbClr val="262626"/>
              </a:buClr>
              <a:buSzPts val="2250"/>
              <a:buFont typeface="Century Schoolbook"/>
              <a:buNone/>
              <a:defRPr sz="22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63"/>
          <p:cNvSpPr/>
          <p:nvPr>
            <p:ph idx="2" type="pic"/>
          </p:nvPr>
        </p:nvSpPr>
        <p:spPr>
          <a:xfrm>
            <a:off x="3943350" y="3"/>
            <a:ext cx="4629150" cy="6857999"/>
          </a:xfrm>
          <a:prstGeom prst="rect">
            <a:avLst/>
          </a:prstGeom>
          <a:noFill/>
          <a:ln>
            <a:noFill/>
          </a:ln>
        </p:spPr>
        <p:txBody>
          <a:bodyPr anchorCtr="0" anchor="t" bIns="45700" lIns="91425" spcFirstLastPara="1" rIns="91425" wrap="square" tIns="45700">
            <a:normAutofit/>
          </a:bodyPr>
          <a:lstStyle>
            <a:lvl1pPr lvl="0" marR="0" rtl="0" algn="l">
              <a:lnSpc>
                <a:spcPct val="112000"/>
              </a:lnSpc>
              <a:spcBef>
                <a:spcPts val="675"/>
              </a:spcBef>
              <a:spcAft>
                <a:spcPts val="0"/>
              </a:spcAft>
              <a:buClr>
                <a:srgbClr val="262626"/>
              </a:buClr>
              <a:buSzPts val="1800"/>
              <a:buFont typeface="Arial"/>
              <a:buNone/>
              <a:defRPr b="0" i="0" sz="1800" u="none" cap="none" strike="noStrike">
                <a:solidFill>
                  <a:srgbClr val="262626"/>
                </a:solidFill>
                <a:latin typeface="Corbel"/>
                <a:ea typeface="Corbel"/>
                <a:cs typeface="Corbel"/>
                <a:sym typeface="Corbel"/>
              </a:defRPr>
            </a:lvl1pPr>
            <a:lvl2pPr lvl="1" marR="0" rtl="0" algn="l">
              <a:lnSpc>
                <a:spcPct val="112000"/>
              </a:lnSpc>
              <a:spcBef>
                <a:spcPts val="675"/>
              </a:spcBef>
              <a:spcAft>
                <a:spcPts val="0"/>
              </a:spcAft>
              <a:buClr>
                <a:srgbClr val="262626"/>
              </a:buClr>
              <a:buSzPts val="1575"/>
              <a:buFont typeface="Corbel"/>
              <a:buNone/>
              <a:defRPr b="0" i="0" sz="1575" u="none" cap="none" strike="noStrike">
                <a:solidFill>
                  <a:srgbClr val="262626"/>
                </a:solidFill>
                <a:latin typeface="Corbel"/>
                <a:ea typeface="Corbel"/>
                <a:cs typeface="Corbel"/>
                <a:sym typeface="Corbel"/>
              </a:defRPr>
            </a:lvl2pPr>
            <a:lvl3pPr lvl="2" marR="0" rtl="0" algn="l">
              <a:lnSpc>
                <a:spcPct val="112000"/>
              </a:lnSpc>
              <a:spcBef>
                <a:spcPts val="675"/>
              </a:spcBef>
              <a:spcAft>
                <a:spcPts val="0"/>
              </a:spcAft>
              <a:buClr>
                <a:srgbClr val="262626"/>
              </a:buClr>
              <a:buSzPts val="1350"/>
              <a:buFont typeface="Arial"/>
              <a:buNone/>
              <a:defRPr b="0" i="0" sz="1350" u="none" cap="none" strike="noStrike">
                <a:solidFill>
                  <a:srgbClr val="262626"/>
                </a:solidFill>
                <a:latin typeface="Corbel"/>
                <a:ea typeface="Corbel"/>
                <a:cs typeface="Corbel"/>
                <a:sym typeface="Corbel"/>
              </a:defRPr>
            </a:lvl3pPr>
            <a:lvl4pPr lvl="3" marR="0" rtl="0" algn="l">
              <a:lnSpc>
                <a:spcPct val="112000"/>
              </a:lnSpc>
              <a:spcBef>
                <a:spcPts val="675"/>
              </a:spcBef>
              <a:spcAft>
                <a:spcPts val="0"/>
              </a:spcAft>
              <a:buClr>
                <a:srgbClr val="262626"/>
              </a:buClr>
              <a:buSzPts val="1125"/>
              <a:buFont typeface="Corbel"/>
              <a:buNone/>
              <a:defRPr b="0" i="0" sz="1125" u="none" cap="none" strike="noStrike">
                <a:solidFill>
                  <a:srgbClr val="262626"/>
                </a:solidFill>
                <a:latin typeface="Corbel"/>
                <a:ea typeface="Corbel"/>
                <a:cs typeface="Corbel"/>
                <a:sym typeface="Corbel"/>
              </a:defRPr>
            </a:lvl4pPr>
            <a:lvl5pPr lvl="4" marR="0" rtl="0" algn="l">
              <a:lnSpc>
                <a:spcPct val="112000"/>
              </a:lnSpc>
              <a:spcBef>
                <a:spcPts val="675"/>
              </a:spcBef>
              <a:spcAft>
                <a:spcPts val="0"/>
              </a:spcAft>
              <a:buClr>
                <a:srgbClr val="262626"/>
              </a:buClr>
              <a:buSzPts val="1125"/>
              <a:buFont typeface="Arial"/>
              <a:buNone/>
              <a:defRPr b="0" i="1" sz="1125" u="none" cap="none" strike="noStrike">
                <a:solidFill>
                  <a:srgbClr val="262626"/>
                </a:solidFill>
                <a:latin typeface="Corbel"/>
                <a:ea typeface="Corbel"/>
                <a:cs typeface="Corbel"/>
                <a:sym typeface="Corbel"/>
              </a:defRPr>
            </a:lvl5pPr>
            <a:lvl6pPr lvl="5" marR="0" rtl="0" algn="l">
              <a:lnSpc>
                <a:spcPct val="112000"/>
              </a:lnSpc>
              <a:spcBef>
                <a:spcPts val="731"/>
              </a:spcBef>
              <a:spcAft>
                <a:spcPts val="0"/>
              </a:spcAft>
              <a:buClr>
                <a:srgbClr val="262626"/>
              </a:buClr>
              <a:buSzPts val="1125"/>
              <a:buFont typeface="Corbel"/>
              <a:buNone/>
              <a:defRPr b="0" i="0" sz="1125" u="none" cap="none" strike="noStrike">
                <a:solidFill>
                  <a:srgbClr val="262626"/>
                </a:solidFill>
                <a:latin typeface="Corbel"/>
                <a:ea typeface="Corbel"/>
                <a:cs typeface="Corbel"/>
                <a:sym typeface="Corbel"/>
              </a:defRPr>
            </a:lvl6pPr>
            <a:lvl7pPr lvl="6" marR="0" rtl="0" algn="l">
              <a:lnSpc>
                <a:spcPct val="112000"/>
              </a:lnSpc>
              <a:spcBef>
                <a:spcPts val="731"/>
              </a:spcBef>
              <a:spcAft>
                <a:spcPts val="0"/>
              </a:spcAft>
              <a:buClr>
                <a:srgbClr val="262626"/>
              </a:buClr>
              <a:buSzPts val="1125"/>
              <a:buFont typeface="Arial"/>
              <a:buNone/>
              <a:defRPr b="0" i="1" sz="1125" u="none" cap="none" strike="noStrike">
                <a:solidFill>
                  <a:srgbClr val="262626"/>
                </a:solidFill>
                <a:latin typeface="Corbel"/>
                <a:ea typeface="Corbel"/>
                <a:cs typeface="Corbel"/>
                <a:sym typeface="Corbel"/>
              </a:defRPr>
            </a:lvl7pPr>
            <a:lvl8pPr lvl="7" marR="0" rtl="0" algn="l">
              <a:lnSpc>
                <a:spcPct val="112000"/>
              </a:lnSpc>
              <a:spcBef>
                <a:spcPts val="731"/>
              </a:spcBef>
              <a:spcAft>
                <a:spcPts val="0"/>
              </a:spcAft>
              <a:buClr>
                <a:srgbClr val="262626"/>
              </a:buClr>
              <a:buSzPts val="1125"/>
              <a:buFont typeface="Corbel"/>
              <a:buNone/>
              <a:defRPr b="0" i="0" sz="1125" u="none" cap="none" strike="noStrike">
                <a:solidFill>
                  <a:srgbClr val="262626"/>
                </a:solidFill>
                <a:latin typeface="Corbel"/>
                <a:ea typeface="Corbel"/>
                <a:cs typeface="Corbel"/>
                <a:sym typeface="Corbel"/>
              </a:defRPr>
            </a:lvl8pPr>
            <a:lvl9pPr lvl="8" marR="0" rtl="0" algn="l">
              <a:lnSpc>
                <a:spcPct val="112000"/>
              </a:lnSpc>
              <a:spcBef>
                <a:spcPts val="731"/>
              </a:spcBef>
              <a:spcAft>
                <a:spcPts val="0"/>
              </a:spcAft>
              <a:buClr>
                <a:srgbClr val="262626"/>
              </a:buClr>
              <a:buSzPts val="1125"/>
              <a:buFont typeface="Arial"/>
              <a:buNone/>
              <a:defRPr b="0" i="1" sz="1125" u="none" cap="none" strike="noStrike">
                <a:solidFill>
                  <a:srgbClr val="262626"/>
                </a:solidFill>
                <a:latin typeface="Corbel"/>
                <a:ea typeface="Corbel"/>
                <a:cs typeface="Corbel"/>
                <a:sym typeface="Corbel"/>
              </a:defRPr>
            </a:lvl9pPr>
          </a:lstStyle>
          <a:p/>
        </p:txBody>
      </p:sp>
      <p:sp>
        <p:nvSpPr>
          <p:cNvPr id="242" name="Google Shape;242;p63"/>
          <p:cNvSpPr txBox="1"/>
          <p:nvPr>
            <p:ph idx="1" type="body"/>
          </p:nvPr>
        </p:nvSpPr>
        <p:spPr>
          <a:xfrm>
            <a:off x="571501" y="2621512"/>
            <a:ext cx="2882528" cy="3236976"/>
          </a:xfrm>
          <a:prstGeom prst="rect">
            <a:avLst/>
          </a:prstGeom>
          <a:noFill/>
          <a:ln>
            <a:noFill/>
          </a:ln>
        </p:spPr>
        <p:txBody>
          <a:bodyPr anchorCtr="0" anchor="t" bIns="45700" lIns="91425" spcFirstLastPara="1" rIns="91425" wrap="square" tIns="45700">
            <a:normAutofit/>
          </a:bodyPr>
          <a:lstStyle>
            <a:lvl1pPr indent="-228600" lvl="0" marL="457200" algn="r">
              <a:lnSpc>
                <a:spcPct val="125000"/>
              </a:lnSpc>
              <a:spcBef>
                <a:spcPts val="900"/>
              </a:spcBef>
              <a:spcAft>
                <a:spcPts val="0"/>
              </a:spcAft>
              <a:buClr>
                <a:srgbClr val="262626"/>
              </a:buClr>
              <a:buSzPts val="1050"/>
              <a:buNone/>
              <a:defRPr sz="1050"/>
            </a:lvl1pPr>
            <a:lvl2pPr indent="-228600" lvl="1" marL="914400" algn="l">
              <a:lnSpc>
                <a:spcPct val="112000"/>
              </a:lnSpc>
              <a:spcBef>
                <a:spcPts val="675"/>
              </a:spcBef>
              <a:spcAft>
                <a:spcPts val="0"/>
              </a:spcAft>
              <a:buClr>
                <a:srgbClr val="262626"/>
              </a:buClr>
              <a:buSzPts val="788"/>
              <a:buNone/>
              <a:defRPr sz="788"/>
            </a:lvl2pPr>
            <a:lvl3pPr indent="-228600" lvl="2" marL="1371600" algn="l">
              <a:lnSpc>
                <a:spcPct val="112000"/>
              </a:lnSpc>
              <a:spcBef>
                <a:spcPts val="675"/>
              </a:spcBef>
              <a:spcAft>
                <a:spcPts val="0"/>
              </a:spcAft>
              <a:buClr>
                <a:srgbClr val="262626"/>
              </a:buClr>
              <a:buSzPts val="675"/>
              <a:buNone/>
              <a:defRPr sz="675"/>
            </a:lvl3pPr>
            <a:lvl4pPr indent="-228600" lvl="3" marL="1828800" algn="l">
              <a:lnSpc>
                <a:spcPct val="112000"/>
              </a:lnSpc>
              <a:spcBef>
                <a:spcPts val="675"/>
              </a:spcBef>
              <a:spcAft>
                <a:spcPts val="0"/>
              </a:spcAft>
              <a:buClr>
                <a:srgbClr val="262626"/>
              </a:buClr>
              <a:buSzPts val="563"/>
              <a:buNone/>
              <a:defRPr sz="563"/>
            </a:lvl4pPr>
            <a:lvl5pPr indent="-228600" lvl="4" marL="2286000" algn="l">
              <a:lnSpc>
                <a:spcPct val="112000"/>
              </a:lnSpc>
              <a:spcBef>
                <a:spcPts val="675"/>
              </a:spcBef>
              <a:spcAft>
                <a:spcPts val="0"/>
              </a:spcAft>
              <a:buClr>
                <a:srgbClr val="262626"/>
              </a:buClr>
              <a:buSzPts val="563"/>
              <a:buNone/>
              <a:defRPr sz="563"/>
            </a:lvl5pPr>
            <a:lvl6pPr indent="-228600" lvl="5" marL="2743200" algn="l">
              <a:lnSpc>
                <a:spcPct val="112000"/>
              </a:lnSpc>
              <a:spcBef>
                <a:spcPts val="731"/>
              </a:spcBef>
              <a:spcAft>
                <a:spcPts val="0"/>
              </a:spcAft>
              <a:buClr>
                <a:srgbClr val="262626"/>
              </a:buClr>
              <a:buSzPts val="563"/>
              <a:buNone/>
              <a:defRPr sz="563"/>
            </a:lvl6pPr>
            <a:lvl7pPr indent="-228600" lvl="6" marL="3200400" algn="l">
              <a:lnSpc>
                <a:spcPct val="112000"/>
              </a:lnSpc>
              <a:spcBef>
                <a:spcPts val="731"/>
              </a:spcBef>
              <a:spcAft>
                <a:spcPts val="0"/>
              </a:spcAft>
              <a:buClr>
                <a:srgbClr val="262626"/>
              </a:buClr>
              <a:buSzPts val="563"/>
              <a:buNone/>
              <a:defRPr sz="563"/>
            </a:lvl7pPr>
            <a:lvl8pPr indent="-228600" lvl="7" marL="3657600" algn="l">
              <a:lnSpc>
                <a:spcPct val="112000"/>
              </a:lnSpc>
              <a:spcBef>
                <a:spcPts val="731"/>
              </a:spcBef>
              <a:spcAft>
                <a:spcPts val="0"/>
              </a:spcAft>
              <a:buClr>
                <a:srgbClr val="262626"/>
              </a:buClr>
              <a:buSzPts val="563"/>
              <a:buNone/>
              <a:defRPr sz="563"/>
            </a:lvl8pPr>
            <a:lvl9pPr indent="-228600" lvl="8" marL="4114800" algn="l">
              <a:lnSpc>
                <a:spcPct val="112000"/>
              </a:lnSpc>
              <a:spcBef>
                <a:spcPts val="731"/>
              </a:spcBef>
              <a:spcAft>
                <a:spcPts val="0"/>
              </a:spcAft>
              <a:buClr>
                <a:srgbClr val="262626"/>
              </a:buClr>
              <a:buSzPts val="563"/>
              <a:buNone/>
              <a:defRPr sz="563"/>
            </a:lvl9pPr>
          </a:lstStyle>
          <a:p/>
        </p:txBody>
      </p:sp>
      <p:sp>
        <p:nvSpPr>
          <p:cNvPr id="243" name="Google Shape;243;p63"/>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63"/>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63"/>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246" name="Shape 246"/>
        <p:cNvGrpSpPr/>
        <p:nvPr/>
      </p:nvGrpSpPr>
      <p:grpSpPr>
        <a:xfrm>
          <a:off x="0" y="0"/>
          <a:ext cx="0" cy="0"/>
          <a:chOff x="0" y="0"/>
          <a:chExt cx="0" cy="0"/>
        </a:xfrm>
      </p:grpSpPr>
      <p:sp>
        <p:nvSpPr>
          <p:cNvPr id="247" name="Google Shape;247;p64"/>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64"/>
          <p:cNvSpPr txBox="1"/>
          <p:nvPr>
            <p:ph idx="1" type="body"/>
          </p:nvPr>
        </p:nvSpPr>
        <p:spPr>
          <a:xfrm rot="5400000">
            <a:off x="3437279" y="1089001"/>
            <a:ext cx="5584142" cy="4686299"/>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49" name="Google Shape;249;p64"/>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64"/>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64"/>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showMasterSp="0" type="vertTitleAndTx">
  <p:cSld name="VERTICAL_TITLE_AND_VERTICAL_TEXT">
    <p:spTree>
      <p:nvGrpSpPr>
        <p:cNvPr id="252" name="Shape 252"/>
        <p:cNvGrpSpPr/>
        <p:nvPr/>
      </p:nvGrpSpPr>
      <p:grpSpPr>
        <a:xfrm>
          <a:off x="0" y="0"/>
          <a:ext cx="0" cy="0"/>
          <a:chOff x="0" y="0"/>
          <a:chExt cx="0" cy="0"/>
        </a:xfrm>
      </p:grpSpPr>
      <p:sp>
        <p:nvSpPr>
          <p:cNvPr id="253" name="Google Shape;253;p65"/>
          <p:cNvSpPr/>
          <p:nvPr/>
        </p:nvSpPr>
        <p:spPr>
          <a:xfrm>
            <a:off x="8736012" y="5380580"/>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254" name="Google Shape;254;p65"/>
          <p:cNvSpPr txBox="1"/>
          <p:nvPr>
            <p:ph type="title"/>
          </p:nvPr>
        </p:nvSpPr>
        <p:spPr>
          <a:xfrm rot="5400000">
            <a:off x="4571524" y="2064482"/>
            <a:ext cx="4678106" cy="183500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262626"/>
              </a:buClr>
              <a:buSzPts val="285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65"/>
          <p:cNvSpPr txBox="1"/>
          <p:nvPr>
            <p:ph idx="1" type="body"/>
          </p:nvPr>
        </p:nvSpPr>
        <p:spPr>
          <a:xfrm rot="5400000">
            <a:off x="941103" y="330483"/>
            <a:ext cx="4678105" cy="5303009"/>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56" name="Google Shape;256;p65"/>
          <p:cNvSpPr txBox="1"/>
          <p:nvPr>
            <p:ph idx="10" type="dt"/>
          </p:nvPr>
        </p:nvSpPr>
        <p:spPr>
          <a:xfrm>
            <a:off x="4902140" y="5927134"/>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65"/>
          <p:cNvSpPr txBox="1"/>
          <p:nvPr>
            <p:ph idx="11" type="ftr"/>
          </p:nvPr>
        </p:nvSpPr>
        <p:spPr>
          <a:xfrm>
            <a:off x="4902140" y="6315952"/>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65"/>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259" name="Google Shape;259;p65"/>
          <p:cNvCxnSpPr/>
          <p:nvPr/>
        </p:nvCxnSpPr>
        <p:spPr>
          <a:xfrm>
            <a:off x="1" y="6199730"/>
            <a:ext cx="7695008" cy="0"/>
          </a:xfrm>
          <a:prstGeom prst="straightConnector1">
            <a:avLst/>
          </a:prstGeom>
          <a:noFill/>
          <a:ln cap="flat" cmpd="sng" w="25400">
            <a:solidFill>
              <a:srgbClr val="262626"/>
            </a:solidFill>
            <a:prstDash val="solid"/>
            <a:round/>
            <a:headEnd len="sm" w="sm" type="none"/>
            <a:tailEnd len="sm" w="sm" type="none"/>
          </a:ln>
        </p:spPr>
      </p:cxnSp>
      <p:cxnSp>
        <p:nvCxnSpPr>
          <p:cNvPr id="260" name="Google Shape;260;p65"/>
          <p:cNvCxnSpPr/>
          <p:nvPr/>
        </p:nvCxnSpPr>
        <p:spPr>
          <a:xfrm>
            <a:off x="1" y="6199730"/>
            <a:ext cx="7695008"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43" name="Shape 43"/>
        <p:cNvGrpSpPr/>
        <p:nvPr/>
      </p:nvGrpSpPr>
      <p:grpSpPr>
        <a:xfrm>
          <a:off x="0" y="0"/>
          <a:ext cx="0" cy="0"/>
          <a:chOff x="0" y="0"/>
          <a:chExt cx="0" cy="0"/>
        </a:xfrm>
      </p:grpSpPr>
      <p:sp>
        <p:nvSpPr>
          <p:cNvPr id="44" name="Google Shape;44;p40"/>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0"/>
          <p:cNvSpPr txBox="1"/>
          <p:nvPr>
            <p:ph idx="1" type="body"/>
          </p:nvPr>
        </p:nvSpPr>
        <p:spPr>
          <a:xfrm>
            <a:off x="3886200" y="540628"/>
            <a:ext cx="4686300" cy="2488946"/>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46" name="Google Shape;46;p40"/>
          <p:cNvSpPr txBox="1"/>
          <p:nvPr>
            <p:ph idx="2" type="body"/>
          </p:nvPr>
        </p:nvSpPr>
        <p:spPr>
          <a:xfrm>
            <a:off x="3886200" y="3712467"/>
            <a:ext cx="4686300" cy="2482228"/>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47" name="Google Shape;47;p40"/>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0"/>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50" name="Shape 50"/>
        <p:cNvGrpSpPr/>
        <p:nvPr/>
      </p:nvGrpSpPr>
      <p:grpSpPr>
        <a:xfrm>
          <a:off x="0" y="0"/>
          <a:ext cx="0" cy="0"/>
          <a:chOff x="0" y="0"/>
          <a:chExt cx="0" cy="0"/>
        </a:xfrm>
      </p:grpSpPr>
      <p:sp>
        <p:nvSpPr>
          <p:cNvPr id="51" name="Google Shape;51;p41"/>
          <p:cNvSpPr txBox="1"/>
          <p:nvPr>
            <p:ph type="title"/>
          </p:nvPr>
        </p:nvSpPr>
        <p:spPr>
          <a:xfrm>
            <a:off x="571500" y="557784"/>
            <a:ext cx="2873502" cy="4956048"/>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 type="body"/>
          </p:nvPr>
        </p:nvSpPr>
        <p:spPr>
          <a:xfrm>
            <a:off x="3886200" y="558065"/>
            <a:ext cx="4690872" cy="913212"/>
          </a:xfrm>
          <a:prstGeom prst="rect">
            <a:avLst/>
          </a:prstGeom>
          <a:noFill/>
          <a:ln>
            <a:noFill/>
          </a:ln>
        </p:spPr>
        <p:txBody>
          <a:bodyPr anchorCtr="0" anchor="b" bIns="45700" lIns="91425" spcFirstLastPara="1" rIns="91425" wrap="square" tIns="45700">
            <a:normAutofit/>
          </a:bodyPr>
          <a:lstStyle>
            <a:lvl1pPr indent="-228600" lvl="0" marL="457200" algn="l">
              <a:lnSpc>
                <a:spcPct val="113000"/>
              </a:lnSpc>
              <a:spcBef>
                <a:spcPts val="0"/>
              </a:spcBef>
              <a:spcAft>
                <a:spcPts val="0"/>
              </a:spcAft>
              <a:buClr>
                <a:srgbClr val="262626"/>
              </a:buClr>
              <a:buSzPts val="2400"/>
              <a:buNone/>
              <a:defRPr b="0" i="1" sz="2400">
                <a:solidFill>
                  <a:srgbClr val="262626"/>
                </a:solidFill>
              </a:defRPr>
            </a:lvl1pPr>
            <a:lvl2pPr indent="-228600" lvl="1" marL="914400" algn="l">
              <a:lnSpc>
                <a:spcPct val="112000"/>
              </a:lnSpc>
              <a:spcBef>
                <a:spcPts val="900"/>
              </a:spcBef>
              <a:spcAft>
                <a:spcPts val="0"/>
              </a:spcAft>
              <a:buClr>
                <a:srgbClr val="262626"/>
              </a:buClr>
              <a:buSzPts val="1500"/>
              <a:buNone/>
              <a:defRPr b="1" sz="1500"/>
            </a:lvl2pPr>
            <a:lvl3pPr indent="-228600" lvl="2" marL="1371600" algn="l">
              <a:lnSpc>
                <a:spcPct val="112000"/>
              </a:lnSpc>
              <a:spcBef>
                <a:spcPts val="900"/>
              </a:spcBef>
              <a:spcAft>
                <a:spcPts val="0"/>
              </a:spcAft>
              <a:buClr>
                <a:srgbClr val="262626"/>
              </a:buClr>
              <a:buSzPts val="1350"/>
              <a:buNone/>
              <a:defRPr b="1" sz="1350"/>
            </a:lvl3pPr>
            <a:lvl4pPr indent="-228600" lvl="3" marL="1828800" algn="l">
              <a:lnSpc>
                <a:spcPct val="112000"/>
              </a:lnSpc>
              <a:spcBef>
                <a:spcPts val="900"/>
              </a:spcBef>
              <a:spcAft>
                <a:spcPts val="0"/>
              </a:spcAft>
              <a:buClr>
                <a:srgbClr val="262626"/>
              </a:buClr>
              <a:buSzPts val="1200"/>
              <a:buNone/>
              <a:defRPr b="1" sz="1200"/>
            </a:lvl4pPr>
            <a:lvl5pPr indent="-228600" lvl="4" marL="2286000" algn="l">
              <a:lnSpc>
                <a:spcPct val="112000"/>
              </a:lnSpc>
              <a:spcBef>
                <a:spcPts val="900"/>
              </a:spcBef>
              <a:spcAft>
                <a:spcPts val="0"/>
              </a:spcAft>
              <a:buClr>
                <a:srgbClr val="262626"/>
              </a:buClr>
              <a:buSzPts val="1200"/>
              <a:buNone/>
              <a:defRPr b="1" sz="1200"/>
            </a:lvl5pPr>
            <a:lvl6pPr indent="-228600" lvl="5" marL="2743200" algn="l">
              <a:lnSpc>
                <a:spcPct val="112000"/>
              </a:lnSpc>
              <a:spcBef>
                <a:spcPts val="975"/>
              </a:spcBef>
              <a:spcAft>
                <a:spcPts val="0"/>
              </a:spcAft>
              <a:buClr>
                <a:srgbClr val="262626"/>
              </a:buClr>
              <a:buSzPts val="1200"/>
              <a:buNone/>
              <a:defRPr b="1" sz="1200"/>
            </a:lvl6pPr>
            <a:lvl7pPr indent="-228600" lvl="6" marL="3200400" algn="l">
              <a:lnSpc>
                <a:spcPct val="112000"/>
              </a:lnSpc>
              <a:spcBef>
                <a:spcPts val="975"/>
              </a:spcBef>
              <a:spcAft>
                <a:spcPts val="0"/>
              </a:spcAft>
              <a:buClr>
                <a:srgbClr val="262626"/>
              </a:buClr>
              <a:buSzPts val="1200"/>
              <a:buNone/>
              <a:defRPr b="1" sz="1200"/>
            </a:lvl7pPr>
            <a:lvl8pPr indent="-228600" lvl="7" marL="3657600" algn="l">
              <a:lnSpc>
                <a:spcPct val="112000"/>
              </a:lnSpc>
              <a:spcBef>
                <a:spcPts val="975"/>
              </a:spcBef>
              <a:spcAft>
                <a:spcPts val="0"/>
              </a:spcAft>
              <a:buClr>
                <a:srgbClr val="262626"/>
              </a:buClr>
              <a:buSzPts val="1200"/>
              <a:buNone/>
              <a:defRPr b="1" sz="1200"/>
            </a:lvl8pPr>
            <a:lvl9pPr indent="-228600" lvl="8" marL="4114800" algn="l">
              <a:lnSpc>
                <a:spcPct val="112000"/>
              </a:lnSpc>
              <a:spcBef>
                <a:spcPts val="975"/>
              </a:spcBef>
              <a:spcAft>
                <a:spcPts val="0"/>
              </a:spcAft>
              <a:buClr>
                <a:srgbClr val="262626"/>
              </a:buClr>
              <a:buSzPts val="1200"/>
              <a:buNone/>
              <a:defRPr b="1" sz="1200"/>
            </a:lvl9pPr>
          </a:lstStyle>
          <a:p/>
        </p:txBody>
      </p:sp>
      <p:sp>
        <p:nvSpPr>
          <p:cNvPr id="53" name="Google Shape;53;p41"/>
          <p:cNvSpPr txBox="1"/>
          <p:nvPr>
            <p:ph idx="2" type="body"/>
          </p:nvPr>
        </p:nvSpPr>
        <p:spPr>
          <a:xfrm>
            <a:off x="3886200" y="1526122"/>
            <a:ext cx="4690872" cy="1751537"/>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54" name="Google Shape;54;p41"/>
          <p:cNvSpPr txBox="1"/>
          <p:nvPr>
            <p:ph idx="3" type="body"/>
          </p:nvPr>
        </p:nvSpPr>
        <p:spPr>
          <a:xfrm>
            <a:off x="3886200" y="3700828"/>
            <a:ext cx="4690872" cy="913759"/>
          </a:xfrm>
          <a:prstGeom prst="rect">
            <a:avLst/>
          </a:prstGeom>
          <a:noFill/>
          <a:ln>
            <a:noFill/>
          </a:ln>
        </p:spPr>
        <p:txBody>
          <a:bodyPr anchorCtr="0" anchor="b" bIns="45700" lIns="91425" spcFirstLastPara="1" rIns="91425" wrap="square" tIns="45700">
            <a:normAutofit/>
          </a:bodyPr>
          <a:lstStyle>
            <a:lvl1pPr indent="-228600" lvl="0" marL="457200" algn="l">
              <a:lnSpc>
                <a:spcPct val="112000"/>
              </a:lnSpc>
              <a:spcBef>
                <a:spcPts val="900"/>
              </a:spcBef>
              <a:spcAft>
                <a:spcPts val="0"/>
              </a:spcAft>
              <a:buClr>
                <a:srgbClr val="262626"/>
              </a:buClr>
              <a:buSzPts val="2400"/>
              <a:buNone/>
              <a:defRPr b="0" i="1" sz="2400">
                <a:solidFill>
                  <a:srgbClr val="262626"/>
                </a:solidFill>
              </a:defRPr>
            </a:lvl1pPr>
            <a:lvl2pPr indent="-228600" lvl="1" marL="914400" algn="l">
              <a:lnSpc>
                <a:spcPct val="112000"/>
              </a:lnSpc>
              <a:spcBef>
                <a:spcPts val="900"/>
              </a:spcBef>
              <a:spcAft>
                <a:spcPts val="0"/>
              </a:spcAft>
              <a:buClr>
                <a:srgbClr val="262626"/>
              </a:buClr>
              <a:buSzPts val="1500"/>
              <a:buNone/>
              <a:defRPr b="1" sz="1500"/>
            </a:lvl2pPr>
            <a:lvl3pPr indent="-228600" lvl="2" marL="1371600" algn="l">
              <a:lnSpc>
                <a:spcPct val="112000"/>
              </a:lnSpc>
              <a:spcBef>
                <a:spcPts val="900"/>
              </a:spcBef>
              <a:spcAft>
                <a:spcPts val="0"/>
              </a:spcAft>
              <a:buClr>
                <a:srgbClr val="262626"/>
              </a:buClr>
              <a:buSzPts val="1350"/>
              <a:buNone/>
              <a:defRPr b="1" sz="1350"/>
            </a:lvl3pPr>
            <a:lvl4pPr indent="-228600" lvl="3" marL="1828800" algn="l">
              <a:lnSpc>
                <a:spcPct val="112000"/>
              </a:lnSpc>
              <a:spcBef>
                <a:spcPts val="900"/>
              </a:spcBef>
              <a:spcAft>
                <a:spcPts val="0"/>
              </a:spcAft>
              <a:buClr>
                <a:srgbClr val="262626"/>
              </a:buClr>
              <a:buSzPts val="1200"/>
              <a:buNone/>
              <a:defRPr b="1" sz="1200"/>
            </a:lvl4pPr>
            <a:lvl5pPr indent="-228600" lvl="4" marL="2286000" algn="l">
              <a:lnSpc>
                <a:spcPct val="112000"/>
              </a:lnSpc>
              <a:spcBef>
                <a:spcPts val="900"/>
              </a:spcBef>
              <a:spcAft>
                <a:spcPts val="0"/>
              </a:spcAft>
              <a:buClr>
                <a:srgbClr val="262626"/>
              </a:buClr>
              <a:buSzPts val="1200"/>
              <a:buNone/>
              <a:defRPr b="1" sz="1200"/>
            </a:lvl5pPr>
            <a:lvl6pPr indent="-228600" lvl="5" marL="2743200" algn="l">
              <a:lnSpc>
                <a:spcPct val="112000"/>
              </a:lnSpc>
              <a:spcBef>
                <a:spcPts val="975"/>
              </a:spcBef>
              <a:spcAft>
                <a:spcPts val="0"/>
              </a:spcAft>
              <a:buClr>
                <a:srgbClr val="262626"/>
              </a:buClr>
              <a:buSzPts val="1200"/>
              <a:buNone/>
              <a:defRPr b="1" sz="1200"/>
            </a:lvl6pPr>
            <a:lvl7pPr indent="-228600" lvl="6" marL="3200400" algn="l">
              <a:lnSpc>
                <a:spcPct val="112000"/>
              </a:lnSpc>
              <a:spcBef>
                <a:spcPts val="975"/>
              </a:spcBef>
              <a:spcAft>
                <a:spcPts val="0"/>
              </a:spcAft>
              <a:buClr>
                <a:srgbClr val="262626"/>
              </a:buClr>
              <a:buSzPts val="1200"/>
              <a:buNone/>
              <a:defRPr b="1" sz="1200"/>
            </a:lvl7pPr>
            <a:lvl8pPr indent="-228600" lvl="7" marL="3657600" algn="l">
              <a:lnSpc>
                <a:spcPct val="112000"/>
              </a:lnSpc>
              <a:spcBef>
                <a:spcPts val="975"/>
              </a:spcBef>
              <a:spcAft>
                <a:spcPts val="0"/>
              </a:spcAft>
              <a:buClr>
                <a:srgbClr val="262626"/>
              </a:buClr>
              <a:buSzPts val="1200"/>
              <a:buNone/>
              <a:defRPr b="1" sz="1200"/>
            </a:lvl8pPr>
            <a:lvl9pPr indent="-228600" lvl="8" marL="4114800" algn="l">
              <a:lnSpc>
                <a:spcPct val="112000"/>
              </a:lnSpc>
              <a:spcBef>
                <a:spcPts val="975"/>
              </a:spcBef>
              <a:spcAft>
                <a:spcPts val="0"/>
              </a:spcAft>
              <a:buClr>
                <a:srgbClr val="262626"/>
              </a:buClr>
              <a:buSzPts val="1200"/>
              <a:buNone/>
              <a:defRPr b="1" sz="1200"/>
            </a:lvl9pPr>
          </a:lstStyle>
          <a:p/>
        </p:txBody>
      </p:sp>
      <p:sp>
        <p:nvSpPr>
          <p:cNvPr id="55" name="Google Shape;55;p41"/>
          <p:cNvSpPr txBox="1"/>
          <p:nvPr>
            <p:ph idx="4" type="body"/>
          </p:nvPr>
        </p:nvSpPr>
        <p:spPr>
          <a:xfrm>
            <a:off x="3886200" y="4669432"/>
            <a:ext cx="4690872" cy="1752100"/>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56" name="Google Shape;56;p41"/>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1"/>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1"/>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59" name="Shape 59"/>
        <p:cNvGrpSpPr/>
        <p:nvPr/>
      </p:nvGrpSpPr>
      <p:grpSpPr>
        <a:xfrm>
          <a:off x="0" y="0"/>
          <a:ext cx="0" cy="0"/>
          <a:chOff x="0" y="0"/>
          <a:chExt cx="0" cy="0"/>
        </a:xfrm>
      </p:grpSpPr>
      <p:sp>
        <p:nvSpPr>
          <p:cNvPr id="60" name="Google Shape;60;p42"/>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2"/>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2"/>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2"/>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43"/>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68" name="Shape 68"/>
        <p:cNvGrpSpPr/>
        <p:nvPr/>
      </p:nvGrpSpPr>
      <p:grpSpPr>
        <a:xfrm>
          <a:off x="0" y="0"/>
          <a:ext cx="0" cy="0"/>
          <a:chOff x="0" y="0"/>
          <a:chExt cx="0" cy="0"/>
        </a:xfrm>
      </p:grpSpPr>
      <p:sp>
        <p:nvSpPr>
          <p:cNvPr id="69" name="Google Shape;69;p44"/>
          <p:cNvSpPr txBox="1"/>
          <p:nvPr>
            <p:ph type="title"/>
          </p:nvPr>
        </p:nvSpPr>
        <p:spPr>
          <a:xfrm>
            <a:off x="571500" y="555479"/>
            <a:ext cx="2879082" cy="1921022"/>
          </a:xfrm>
          <a:prstGeom prst="rect">
            <a:avLst/>
          </a:prstGeom>
          <a:noFill/>
          <a:ln>
            <a:noFill/>
          </a:ln>
        </p:spPr>
        <p:txBody>
          <a:bodyPr anchorCtr="0" anchor="t" bIns="45700" lIns="91425" spcFirstLastPara="1" rIns="91425" wrap="square" tIns="45700">
            <a:noAutofit/>
          </a:bodyPr>
          <a:lstStyle>
            <a:lvl1pPr lvl="0" algn="r">
              <a:lnSpc>
                <a:spcPct val="93000"/>
              </a:lnSpc>
              <a:spcBef>
                <a:spcPts val="0"/>
              </a:spcBef>
              <a:spcAft>
                <a:spcPts val="0"/>
              </a:spcAft>
              <a:buClr>
                <a:srgbClr val="262626"/>
              </a:buClr>
              <a:buSzPts val="3000"/>
              <a:buFont typeface="Century Schoolbook"/>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a:off x="3886200" y="564147"/>
            <a:ext cx="4686300" cy="5622644"/>
          </a:xfrm>
          <a:prstGeom prst="rect">
            <a:avLst/>
          </a:prstGeom>
          <a:noFill/>
          <a:ln>
            <a:noFill/>
          </a:ln>
        </p:spPr>
        <p:txBody>
          <a:bodyPr anchorCtr="0" anchor="t" bIns="45700" lIns="91425" spcFirstLastPara="1" rIns="91425" wrap="square" tIns="45700">
            <a:normAutofit/>
          </a:bodyPr>
          <a:lstStyle>
            <a:lvl1pPr indent="-355600" lvl="0" marL="457200" algn="l">
              <a:lnSpc>
                <a:spcPct val="112000"/>
              </a:lnSpc>
              <a:spcBef>
                <a:spcPts val="900"/>
              </a:spcBef>
              <a:spcAft>
                <a:spcPts val="0"/>
              </a:spcAft>
              <a:buClr>
                <a:srgbClr val="262626"/>
              </a:buClr>
              <a:buSzPts val="2000"/>
              <a:buChar char="•"/>
              <a:defRPr sz="2000"/>
            </a:lvl1pPr>
            <a:lvl2pPr indent="-342900" lvl="1" marL="914400" algn="l">
              <a:lnSpc>
                <a:spcPct val="112000"/>
              </a:lnSpc>
              <a:spcBef>
                <a:spcPts val="900"/>
              </a:spcBef>
              <a:spcAft>
                <a:spcPts val="0"/>
              </a:spcAft>
              <a:buClr>
                <a:srgbClr val="262626"/>
              </a:buClr>
              <a:buSzPts val="1800"/>
              <a:buChar char="–"/>
              <a:defRPr sz="1800"/>
            </a:lvl2pPr>
            <a:lvl3pPr indent="-330200" lvl="2" marL="1371600" algn="l">
              <a:lnSpc>
                <a:spcPct val="112000"/>
              </a:lnSpc>
              <a:spcBef>
                <a:spcPts val="900"/>
              </a:spcBef>
              <a:spcAft>
                <a:spcPts val="0"/>
              </a:spcAft>
              <a:buClr>
                <a:srgbClr val="262626"/>
              </a:buClr>
              <a:buSzPts val="1600"/>
              <a:buChar char="•"/>
              <a:defRPr sz="1600"/>
            </a:lvl3pPr>
            <a:lvl4pPr indent="-317500" lvl="3" marL="1828800" algn="l">
              <a:lnSpc>
                <a:spcPct val="112000"/>
              </a:lnSpc>
              <a:spcBef>
                <a:spcPts val="900"/>
              </a:spcBef>
              <a:spcAft>
                <a:spcPts val="0"/>
              </a:spcAft>
              <a:buClr>
                <a:srgbClr val="262626"/>
              </a:buClr>
              <a:buSzPts val="1400"/>
              <a:buChar char="–"/>
              <a:defRPr sz="1400"/>
            </a:lvl4pPr>
            <a:lvl5pPr indent="-317500" lvl="4" marL="2286000" algn="l">
              <a:lnSpc>
                <a:spcPct val="112000"/>
              </a:lnSpc>
              <a:spcBef>
                <a:spcPts val="900"/>
              </a:spcBef>
              <a:spcAft>
                <a:spcPts val="0"/>
              </a:spcAft>
              <a:buClr>
                <a:srgbClr val="262626"/>
              </a:buClr>
              <a:buSzPts val="1400"/>
              <a:buChar char="•"/>
              <a:defRPr sz="1400"/>
            </a:lvl5pPr>
            <a:lvl6pPr indent="-317500" lvl="5" marL="2743200" algn="l">
              <a:lnSpc>
                <a:spcPct val="112000"/>
              </a:lnSpc>
              <a:spcBef>
                <a:spcPts val="975"/>
              </a:spcBef>
              <a:spcAft>
                <a:spcPts val="0"/>
              </a:spcAft>
              <a:buClr>
                <a:srgbClr val="262626"/>
              </a:buClr>
              <a:buSzPts val="1400"/>
              <a:buChar char="–"/>
              <a:defRPr sz="1400"/>
            </a:lvl6pPr>
            <a:lvl7pPr indent="-317500" lvl="6" marL="3200400" algn="l">
              <a:lnSpc>
                <a:spcPct val="112000"/>
              </a:lnSpc>
              <a:spcBef>
                <a:spcPts val="975"/>
              </a:spcBef>
              <a:spcAft>
                <a:spcPts val="0"/>
              </a:spcAft>
              <a:buClr>
                <a:srgbClr val="262626"/>
              </a:buClr>
              <a:buSzPts val="1400"/>
              <a:buChar char="•"/>
              <a:defRPr sz="1400"/>
            </a:lvl7pPr>
            <a:lvl8pPr indent="-317500" lvl="7" marL="3657600" algn="l">
              <a:lnSpc>
                <a:spcPct val="112000"/>
              </a:lnSpc>
              <a:spcBef>
                <a:spcPts val="975"/>
              </a:spcBef>
              <a:spcAft>
                <a:spcPts val="0"/>
              </a:spcAft>
              <a:buClr>
                <a:srgbClr val="262626"/>
              </a:buClr>
              <a:buSzPts val="1400"/>
              <a:buChar char="–"/>
              <a:defRPr sz="1400"/>
            </a:lvl8pPr>
            <a:lvl9pPr indent="-317500" lvl="8" marL="4114800" algn="l">
              <a:lnSpc>
                <a:spcPct val="112000"/>
              </a:lnSpc>
              <a:spcBef>
                <a:spcPts val="975"/>
              </a:spcBef>
              <a:spcAft>
                <a:spcPts val="0"/>
              </a:spcAft>
              <a:buClr>
                <a:srgbClr val="262626"/>
              </a:buClr>
              <a:buSzPts val="1400"/>
              <a:buChar char="•"/>
              <a:defRPr sz="1400"/>
            </a:lvl9pPr>
          </a:lstStyle>
          <a:p/>
        </p:txBody>
      </p:sp>
      <p:sp>
        <p:nvSpPr>
          <p:cNvPr id="71" name="Google Shape;71;p44"/>
          <p:cNvSpPr txBox="1"/>
          <p:nvPr>
            <p:ph idx="2" type="body"/>
          </p:nvPr>
        </p:nvSpPr>
        <p:spPr>
          <a:xfrm>
            <a:off x="571500" y="2621513"/>
            <a:ext cx="2879082" cy="3239537"/>
          </a:xfrm>
          <a:prstGeom prst="rect">
            <a:avLst/>
          </a:prstGeom>
          <a:noFill/>
          <a:ln>
            <a:noFill/>
          </a:ln>
        </p:spPr>
        <p:txBody>
          <a:bodyPr anchorCtr="0" anchor="t" bIns="45700" lIns="91425" spcFirstLastPara="1" rIns="91425" wrap="square" tIns="45700">
            <a:normAutofit/>
          </a:bodyPr>
          <a:lstStyle>
            <a:lvl1pPr indent="-228600" lvl="0" marL="457200" algn="r">
              <a:lnSpc>
                <a:spcPct val="125000"/>
              </a:lnSpc>
              <a:spcBef>
                <a:spcPts val="1200"/>
              </a:spcBef>
              <a:spcAft>
                <a:spcPts val="0"/>
              </a:spcAft>
              <a:buClr>
                <a:srgbClr val="262626"/>
              </a:buClr>
              <a:buSzPts val="1400"/>
              <a:buNone/>
              <a:defRPr sz="1400"/>
            </a:lvl1pPr>
            <a:lvl2pPr indent="-228600" lvl="1" marL="914400" algn="l">
              <a:lnSpc>
                <a:spcPct val="112000"/>
              </a:lnSpc>
              <a:spcBef>
                <a:spcPts val="900"/>
              </a:spcBef>
              <a:spcAft>
                <a:spcPts val="0"/>
              </a:spcAft>
              <a:buClr>
                <a:srgbClr val="262626"/>
              </a:buClr>
              <a:buSzPts val="1050"/>
              <a:buNone/>
              <a:defRPr sz="1050"/>
            </a:lvl2pPr>
            <a:lvl3pPr indent="-228600" lvl="2" marL="1371600" algn="l">
              <a:lnSpc>
                <a:spcPct val="112000"/>
              </a:lnSpc>
              <a:spcBef>
                <a:spcPts val="900"/>
              </a:spcBef>
              <a:spcAft>
                <a:spcPts val="0"/>
              </a:spcAft>
              <a:buClr>
                <a:srgbClr val="262626"/>
              </a:buClr>
              <a:buSzPts val="900"/>
              <a:buNone/>
              <a:defRPr sz="900"/>
            </a:lvl3pPr>
            <a:lvl4pPr indent="-228600" lvl="3" marL="1828800" algn="l">
              <a:lnSpc>
                <a:spcPct val="112000"/>
              </a:lnSpc>
              <a:spcBef>
                <a:spcPts val="900"/>
              </a:spcBef>
              <a:spcAft>
                <a:spcPts val="0"/>
              </a:spcAft>
              <a:buClr>
                <a:srgbClr val="262626"/>
              </a:buClr>
              <a:buSzPts val="750"/>
              <a:buNone/>
              <a:defRPr sz="750"/>
            </a:lvl4pPr>
            <a:lvl5pPr indent="-228600" lvl="4" marL="2286000" algn="l">
              <a:lnSpc>
                <a:spcPct val="112000"/>
              </a:lnSpc>
              <a:spcBef>
                <a:spcPts val="900"/>
              </a:spcBef>
              <a:spcAft>
                <a:spcPts val="0"/>
              </a:spcAft>
              <a:buClr>
                <a:srgbClr val="262626"/>
              </a:buClr>
              <a:buSzPts val="750"/>
              <a:buNone/>
              <a:defRPr sz="750"/>
            </a:lvl5pPr>
            <a:lvl6pPr indent="-228600" lvl="5" marL="2743200" algn="l">
              <a:lnSpc>
                <a:spcPct val="112000"/>
              </a:lnSpc>
              <a:spcBef>
                <a:spcPts val="975"/>
              </a:spcBef>
              <a:spcAft>
                <a:spcPts val="0"/>
              </a:spcAft>
              <a:buClr>
                <a:srgbClr val="262626"/>
              </a:buClr>
              <a:buSzPts val="750"/>
              <a:buNone/>
              <a:defRPr sz="750"/>
            </a:lvl6pPr>
            <a:lvl7pPr indent="-228600" lvl="6" marL="3200400" algn="l">
              <a:lnSpc>
                <a:spcPct val="112000"/>
              </a:lnSpc>
              <a:spcBef>
                <a:spcPts val="975"/>
              </a:spcBef>
              <a:spcAft>
                <a:spcPts val="0"/>
              </a:spcAft>
              <a:buClr>
                <a:srgbClr val="262626"/>
              </a:buClr>
              <a:buSzPts val="750"/>
              <a:buNone/>
              <a:defRPr sz="750"/>
            </a:lvl7pPr>
            <a:lvl8pPr indent="-228600" lvl="7" marL="3657600" algn="l">
              <a:lnSpc>
                <a:spcPct val="112000"/>
              </a:lnSpc>
              <a:spcBef>
                <a:spcPts val="975"/>
              </a:spcBef>
              <a:spcAft>
                <a:spcPts val="0"/>
              </a:spcAft>
              <a:buClr>
                <a:srgbClr val="262626"/>
              </a:buClr>
              <a:buSzPts val="750"/>
              <a:buNone/>
              <a:defRPr sz="750"/>
            </a:lvl8pPr>
            <a:lvl9pPr indent="-228600" lvl="8" marL="4114800" algn="l">
              <a:lnSpc>
                <a:spcPct val="112000"/>
              </a:lnSpc>
              <a:spcBef>
                <a:spcPts val="975"/>
              </a:spcBef>
              <a:spcAft>
                <a:spcPts val="0"/>
              </a:spcAft>
              <a:buClr>
                <a:srgbClr val="262626"/>
              </a:buClr>
              <a:buSzPts val="750"/>
              <a:buNone/>
              <a:defRPr sz="750"/>
            </a:lvl9pPr>
          </a:lstStyle>
          <a:p/>
        </p:txBody>
      </p:sp>
      <p:sp>
        <p:nvSpPr>
          <p:cNvPr id="72" name="Google Shape;72;p44"/>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75" name="Shape 75"/>
        <p:cNvGrpSpPr/>
        <p:nvPr/>
      </p:nvGrpSpPr>
      <p:grpSpPr>
        <a:xfrm>
          <a:off x="0" y="0"/>
          <a:ext cx="0" cy="0"/>
          <a:chOff x="0" y="0"/>
          <a:chExt cx="0" cy="0"/>
        </a:xfrm>
      </p:grpSpPr>
      <p:sp>
        <p:nvSpPr>
          <p:cNvPr id="76" name="Google Shape;76;p45"/>
          <p:cNvSpPr txBox="1"/>
          <p:nvPr>
            <p:ph type="title"/>
          </p:nvPr>
        </p:nvSpPr>
        <p:spPr>
          <a:xfrm>
            <a:off x="571501" y="557262"/>
            <a:ext cx="2882528" cy="1919239"/>
          </a:xfrm>
          <a:prstGeom prst="rect">
            <a:avLst/>
          </a:prstGeom>
          <a:noFill/>
          <a:ln>
            <a:noFill/>
          </a:ln>
        </p:spPr>
        <p:txBody>
          <a:bodyPr anchorCtr="0" anchor="t" bIns="45700" lIns="91425" spcFirstLastPara="1" rIns="91425" wrap="square" tIns="45700">
            <a:noAutofit/>
          </a:bodyPr>
          <a:lstStyle>
            <a:lvl1pPr lvl="0" algn="r">
              <a:lnSpc>
                <a:spcPct val="93000"/>
              </a:lnSpc>
              <a:spcBef>
                <a:spcPts val="0"/>
              </a:spcBef>
              <a:spcAft>
                <a:spcPts val="0"/>
              </a:spcAft>
              <a:buClr>
                <a:srgbClr val="262626"/>
              </a:buClr>
              <a:buSzPts val="3000"/>
              <a:buFont typeface="Century Schoolbook"/>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5"/>
          <p:cNvSpPr/>
          <p:nvPr>
            <p:ph idx="2" type="pic"/>
          </p:nvPr>
        </p:nvSpPr>
        <p:spPr>
          <a:xfrm>
            <a:off x="3943350" y="1"/>
            <a:ext cx="4629150" cy="6857999"/>
          </a:xfrm>
          <a:prstGeom prst="rect">
            <a:avLst/>
          </a:prstGeom>
          <a:noFill/>
          <a:ln>
            <a:noFill/>
          </a:ln>
        </p:spPr>
        <p:txBody>
          <a:bodyPr anchorCtr="0" anchor="t" bIns="45700" lIns="91425" spcFirstLastPara="1" rIns="91425" wrap="square" tIns="45700">
            <a:normAutofit/>
          </a:bodyPr>
          <a:lstStyle>
            <a:lvl1pPr lvl="0" marR="0" rtl="0" algn="l">
              <a:lnSpc>
                <a:spcPct val="112000"/>
              </a:lnSpc>
              <a:spcBef>
                <a:spcPts val="900"/>
              </a:spcBef>
              <a:spcAft>
                <a:spcPts val="0"/>
              </a:spcAft>
              <a:buClr>
                <a:srgbClr val="262626"/>
              </a:buClr>
              <a:buSzPts val="2400"/>
              <a:buFont typeface="Arial"/>
              <a:buNone/>
              <a:defRPr b="0" i="0" sz="2400" u="none" cap="none" strike="noStrike">
                <a:solidFill>
                  <a:srgbClr val="262626"/>
                </a:solidFill>
                <a:latin typeface="Corbel"/>
                <a:ea typeface="Corbel"/>
                <a:cs typeface="Corbel"/>
                <a:sym typeface="Corbel"/>
              </a:defRPr>
            </a:lvl1pPr>
            <a:lvl2pPr lvl="1" marR="0" rtl="0" algn="l">
              <a:lnSpc>
                <a:spcPct val="112000"/>
              </a:lnSpc>
              <a:spcBef>
                <a:spcPts val="900"/>
              </a:spcBef>
              <a:spcAft>
                <a:spcPts val="0"/>
              </a:spcAft>
              <a:buClr>
                <a:srgbClr val="262626"/>
              </a:buClr>
              <a:buSzPts val="2100"/>
              <a:buFont typeface="Corbel"/>
              <a:buNone/>
              <a:defRPr b="0" i="0" sz="2100" u="none" cap="none" strike="noStrike">
                <a:solidFill>
                  <a:srgbClr val="262626"/>
                </a:solidFill>
                <a:latin typeface="Corbel"/>
                <a:ea typeface="Corbel"/>
                <a:cs typeface="Corbel"/>
                <a:sym typeface="Corbel"/>
              </a:defRPr>
            </a:lvl2pPr>
            <a:lvl3pPr lvl="2" marR="0" rtl="0" algn="l">
              <a:lnSpc>
                <a:spcPct val="112000"/>
              </a:lnSpc>
              <a:spcBef>
                <a:spcPts val="900"/>
              </a:spcBef>
              <a:spcAft>
                <a:spcPts val="0"/>
              </a:spcAft>
              <a:buClr>
                <a:srgbClr val="262626"/>
              </a:buClr>
              <a:buSzPts val="1800"/>
              <a:buFont typeface="Arial"/>
              <a:buNone/>
              <a:defRPr b="0" i="0" sz="1800" u="none" cap="none" strike="noStrike">
                <a:solidFill>
                  <a:srgbClr val="262626"/>
                </a:solidFill>
                <a:latin typeface="Corbel"/>
                <a:ea typeface="Corbel"/>
                <a:cs typeface="Corbel"/>
                <a:sym typeface="Corbel"/>
              </a:defRPr>
            </a:lvl3pPr>
            <a:lvl4pPr lvl="3" marR="0" rtl="0" algn="l">
              <a:lnSpc>
                <a:spcPct val="112000"/>
              </a:lnSpc>
              <a:spcBef>
                <a:spcPts val="900"/>
              </a:spcBef>
              <a:spcAft>
                <a:spcPts val="0"/>
              </a:spcAft>
              <a:buClr>
                <a:srgbClr val="262626"/>
              </a:buClr>
              <a:buSzPts val="1500"/>
              <a:buFont typeface="Corbel"/>
              <a:buNone/>
              <a:defRPr b="0" i="0" sz="1500" u="none" cap="none" strike="noStrike">
                <a:solidFill>
                  <a:srgbClr val="262626"/>
                </a:solidFill>
                <a:latin typeface="Corbel"/>
                <a:ea typeface="Corbel"/>
                <a:cs typeface="Corbel"/>
                <a:sym typeface="Corbel"/>
              </a:defRPr>
            </a:lvl4pPr>
            <a:lvl5pPr lvl="4" marR="0" rtl="0" algn="l">
              <a:lnSpc>
                <a:spcPct val="112000"/>
              </a:lnSpc>
              <a:spcBef>
                <a:spcPts val="900"/>
              </a:spcBef>
              <a:spcAft>
                <a:spcPts val="0"/>
              </a:spcAft>
              <a:buClr>
                <a:srgbClr val="262626"/>
              </a:buClr>
              <a:buSzPts val="1500"/>
              <a:buFont typeface="Arial"/>
              <a:buNone/>
              <a:defRPr b="0" i="1" sz="1500" u="none" cap="none" strike="noStrike">
                <a:solidFill>
                  <a:srgbClr val="262626"/>
                </a:solidFill>
                <a:latin typeface="Corbel"/>
                <a:ea typeface="Corbel"/>
                <a:cs typeface="Corbel"/>
                <a:sym typeface="Corbel"/>
              </a:defRPr>
            </a:lvl5pPr>
            <a:lvl6pPr lvl="5" marR="0" rtl="0" algn="l">
              <a:lnSpc>
                <a:spcPct val="112000"/>
              </a:lnSpc>
              <a:spcBef>
                <a:spcPts val="975"/>
              </a:spcBef>
              <a:spcAft>
                <a:spcPts val="0"/>
              </a:spcAft>
              <a:buClr>
                <a:srgbClr val="262626"/>
              </a:buClr>
              <a:buSzPts val="1500"/>
              <a:buFont typeface="Corbel"/>
              <a:buNone/>
              <a:defRPr b="0" i="0" sz="1500" u="none" cap="none" strike="noStrike">
                <a:solidFill>
                  <a:srgbClr val="262626"/>
                </a:solidFill>
                <a:latin typeface="Corbel"/>
                <a:ea typeface="Corbel"/>
                <a:cs typeface="Corbel"/>
                <a:sym typeface="Corbel"/>
              </a:defRPr>
            </a:lvl6pPr>
            <a:lvl7pPr lvl="6" marR="0" rtl="0" algn="l">
              <a:lnSpc>
                <a:spcPct val="112000"/>
              </a:lnSpc>
              <a:spcBef>
                <a:spcPts val="975"/>
              </a:spcBef>
              <a:spcAft>
                <a:spcPts val="0"/>
              </a:spcAft>
              <a:buClr>
                <a:srgbClr val="262626"/>
              </a:buClr>
              <a:buSzPts val="1500"/>
              <a:buFont typeface="Arial"/>
              <a:buNone/>
              <a:defRPr b="0" i="1" sz="1500" u="none" cap="none" strike="noStrike">
                <a:solidFill>
                  <a:srgbClr val="262626"/>
                </a:solidFill>
                <a:latin typeface="Corbel"/>
                <a:ea typeface="Corbel"/>
                <a:cs typeface="Corbel"/>
                <a:sym typeface="Corbel"/>
              </a:defRPr>
            </a:lvl7pPr>
            <a:lvl8pPr lvl="7" marR="0" rtl="0" algn="l">
              <a:lnSpc>
                <a:spcPct val="112000"/>
              </a:lnSpc>
              <a:spcBef>
                <a:spcPts val="975"/>
              </a:spcBef>
              <a:spcAft>
                <a:spcPts val="0"/>
              </a:spcAft>
              <a:buClr>
                <a:srgbClr val="262626"/>
              </a:buClr>
              <a:buSzPts val="1500"/>
              <a:buFont typeface="Corbel"/>
              <a:buNone/>
              <a:defRPr b="0" i="0" sz="1500" u="none" cap="none" strike="noStrike">
                <a:solidFill>
                  <a:srgbClr val="262626"/>
                </a:solidFill>
                <a:latin typeface="Corbel"/>
                <a:ea typeface="Corbel"/>
                <a:cs typeface="Corbel"/>
                <a:sym typeface="Corbel"/>
              </a:defRPr>
            </a:lvl8pPr>
            <a:lvl9pPr lvl="8" marR="0" rtl="0" algn="l">
              <a:lnSpc>
                <a:spcPct val="112000"/>
              </a:lnSpc>
              <a:spcBef>
                <a:spcPts val="975"/>
              </a:spcBef>
              <a:spcAft>
                <a:spcPts val="0"/>
              </a:spcAft>
              <a:buClr>
                <a:srgbClr val="262626"/>
              </a:buClr>
              <a:buSzPts val="1500"/>
              <a:buFont typeface="Arial"/>
              <a:buNone/>
              <a:defRPr b="0" i="1" sz="1500" u="none" cap="none" strike="noStrike">
                <a:solidFill>
                  <a:srgbClr val="262626"/>
                </a:solidFill>
                <a:latin typeface="Corbel"/>
                <a:ea typeface="Corbel"/>
                <a:cs typeface="Corbel"/>
                <a:sym typeface="Corbel"/>
              </a:defRPr>
            </a:lvl9pPr>
          </a:lstStyle>
          <a:p/>
        </p:txBody>
      </p:sp>
      <p:sp>
        <p:nvSpPr>
          <p:cNvPr id="78" name="Google Shape;78;p45"/>
          <p:cNvSpPr txBox="1"/>
          <p:nvPr>
            <p:ph idx="1" type="body"/>
          </p:nvPr>
        </p:nvSpPr>
        <p:spPr>
          <a:xfrm>
            <a:off x="571501" y="2621512"/>
            <a:ext cx="2882528" cy="3236976"/>
          </a:xfrm>
          <a:prstGeom prst="rect">
            <a:avLst/>
          </a:prstGeom>
          <a:noFill/>
          <a:ln>
            <a:noFill/>
          </a:ln>
        </p:spPr>
        <p:txBody>
          <a:bodyPr anchorCtr="0" anchor="t" bIns="45700" lIns="91425" spcFirstLastPara="1" rIns="91425" wrap="square" tIns="45700">
            <a:normAutofit/>
          </a:bodyPr>
          <a:lstStyle>
            <a:lvl1pPr indent="-228600" lvl="0" marL="457200" algn="r">
              <a:lnSpc>
                <a:spcPct val="125000"/>
              </a:lnSpc>
              <a:spcBef>
                <a:spcPts val="1200"/>
              </a:spcBef>
              <a:spcAft>
                <a:spcPts val="0"/>
              </a:spcAft>
              <a:buClr>
                <a:srgbClr val="262626"/>
              </a:buClr>
              <a:buSzPts val="1400"/>
              <a:buNone/>
              <a:defRPr sz="1400"/>
            </a:lvl1pPr>
            <a:lvl2pPr indent="-228600" lvl="1" marL="914400" algn="l">
              <a:lnSpc>
                <a:spcPct val="112000"/>
              </a:lnSpc>
              <a:spcBef>
                <a:spcPts val="900"/>
              </a:spcBef>
              <a:spcAft>
                <a:spcPts val="0"/>
              </a:spcAft>
              <a:buClr>
                <a:srgbClr val="262626"/>
              </a:buClr>
              <a:buSzPts val="1050"/>
              <a:buNone/>
              <a:defRPr sz="1050"/>
            </a:lvl2pPr>
            <a:lvl3pPr indent="-228600" lvl="2" marL="1371600" algn="l">
              <a:lnSpc>
                <a:spcPct val="112000"/>
              </a:lnSpc>
              <a:spcBef>
                <a:spcPts val="900"/>
              </a:spcBef>
              <a:spcAft>
                <a:spcPts val="0"/>
              </a:spcAft>
              <a:buClr>
                <a:srgbClr val="262626"/>
              </a:buClr>
              <a:buSzPts val="900"/>
              <a:buNone/>
              <a:defRPr sz="900"/>
            </a:lvl3pPr>
            <a:lvl4pPr indent="-228600" lvl="3" marL="1828800" algn="l">
              <a:lnSpc>
                <a:spcPct val="112000"/>
              </a:lnSpc>
              <a:spcBef>
                <a:spcPts val="900"/>
              </a:spcBef>
              <a:spcAft>
                <a:spcPts val="0"/>
              </a:spcAft>
              <a:buClr>
                <a:srgbClr val="262626"/>
              </a:buClr>
              <a:buSzPts val="750"/>
              <a:buNone/>
              <a:defRPr sz="750"/>
            </a:lvl4pPr>
            <a:lvl5pPr indent="-228600" lvl="4" marL="2286000" algn="l">
              <a:lnSpc>
                <a:spcPct val="112000"/>
              </a:lnSpc>
              <a:spcBef>
                <a:spcPts val="900"/>
              </a:spcBef>
              <a:spcAft>
                <a:spcPts val="0"/>
              </a:spcAft>
              <a:buClr>
                <a:srgbClr val="262626"/>
              </a:buClr>
              <a:buSzPts val="750"/>
              <a:buNone/>
              <a:defRPr sz="750"/>
            </a:lvl5pPr>
            <a:lvl6pPr indent="-228600" lvl="5" marL="2743200" algn="l">
              <a:lnSpc>
                <a:spcPct val="112000"/>
              </a:lnSpc>
              <a:spcBef>
                <a:spcPts val="975"/>
              </a:spcBef>
              <a:spcAft>
                <a:spcPts val="0"/>
              </a:spcAft>
              <a:buClr>
                <a:srgbClr val="262626"/>
              </a:buClr>
              <a:buSzPts val="750"/>
              <a:buNone/>
              <a:defRPr sz="750"/>
            </a:lvl6pPr>
            <a:lvl7pPr indent="-228600" lvl="6" marL="3200400" algn="l">
              <a:lnSpc>
                <a:spcPct val="112000"/>
              </a:lnSpc>
              <a:spcBef>
                <a:spcPts val="975"/>
              </a:spcBef>
              <a:spcAft>
                <a:spcPts val="0"/>
              </a:spcAft>
              <a:buClr>
                <a:srgbClr val="262626"/>
              </a:buClr>
              <a:buSzPts val="750"/>
              <a:buNone/>
              <a:defRPr sz="750"/>
            </a:lvl7pPr>
            <a:lvl8pPr indent="-228600" lvl="7" marL="3657600" algn="l">
              <a:lnSpc>
                <a:spcPct val="112000"/>
              </a:lnSpc>
              <a:spcBef>
                <a:spcPts val="975"/>
              </a:spcBef>
              <a:spcAft>
                <a:spcPts val="0"/>
              </a:spcAft>
              <a:buClr>
                <a:srgbClr val="262626"/>
              </a:buClr>
              <a:buSzPts val="750"/>
              <a:buNone/>
              <a:defRPr sz="750"/>
            </a:lvl8pPr>
            <a:lvl9pPr indent="-228600" lvl="8" marL="4114800" algn="l">
              <a:lnSpc>
                <a:spcPct val="112000"/>
              </a:lnSpc>
              <a:spcBef>
                <a:spcPts val="975"/>
              </a:spcBef>
              <a:spcAft>
                <a:spcPts val="0"/>
              </a:spcAft>
              <a:buClr>
                <a:srgbClr val="262626"/>
              </a:buClr>
              <a:buSzPts val="750"/>
              <a:buNone/>
              <a:defRPr sz="750"/>
            </a:lvl9pPr>
          </a:lstStyle>
          <a:p/>
        </p:txBody>
      </p:sp>
      <p:sp>
        <p:nvSpPr>
          <p:cNvPr id="79" name="Google Shape;79;p45"/>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5"/>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5"/>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4.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1.xml"/><Relationship Id="rId12" Type="http://schemas.openxmlformats.org/officeDocument/2006/relationships/slideLayout" Target="../slideLayouts/slideLayout33.xml"/><Relationship Id="rId1" Type="http://schemas.openxmlformats.org/officeDocument/2006/relationships/image" Target="../media/image1.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30"/>
          <p:cNvSpPr/>
          <p:nvPr/>
        </p:nvSpPr>
        <p:spPr>
          <a:xfrm>
            <a:off x="8736012" y="5380580"/>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11" name="Google Shape;11;p30"/>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rmAutofit/>
          </a:bodyPr>
          <a:lstStyle>
            <a:lvl1pPr lvl="0" marR="0" rtl="0" algn="r">
              <a:lnSpc>
                <a:spcPct val="90000"/>
              </a:lnSpc>
              <a:spcBef>
                <a:spcPts val="0"/>
              </a:spcBef>
              <a:spcAft>
                <a:spcPts val="0"/>
              </a:spcAft>
              <a:buClr>
                <a:srgbClr val="262626"/>
              </a:buClr>
              <a:buSzPts val="3800"/>
              <a:buFont typeface="Century Schoolbook"/>
              <a:buNone/>
              <a:defRPr b="0" i="1" sz="3800" u="none" cap="none" strike="noStrike">
                <a:solidFill>
                  <a:srgbClr val="262626"/>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30"/>
          <p:cNvSpPr txBox="1"/>
          <p:nvPr>
            <p:ph idx="1" type="body"/>
          </p:nvPr>
        </p:nvSpPr>
        <p:spPr>
          <a:xfrm>
            <a:off x="3886200" y="569066"/>
            <a:ext cx="4686299" cy="5655156"/>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975"/>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975"/>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975"/>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295275" lvl="8" marL="4114800" marR="0" rtl="0" algn="l">
              <a:lnSpc>
                <a:spcPct val="112000"/>
              </a:lnSpc>
              <a:spcBef>
                <a:spcPts val="975"/>
              </a:spcBef>
              <a:spcAft>
                <a:spcPts val="0"/>
              </a:spcAft>
              <a:buClr>
                <a:srgbClr val="262626"/>
              </a:buClr>
              <a:buSzPts val="1050"/>
              <a:buFont typeface="Arial"/>
              <a:buChar char="•"/>
              <a:defRPr b="0" i="1" sz="1050" u="none" cap="none" strike="noStrike">
                <a:solidFill>
                  <a:srgbClr val="262626"/>
                </a:solidFill>
                <a:latin typeface="Corbel"/>
                <a:ea typeface="Corbel"/>
                <a:cs typeface="Corbel"/>
                <a:sym typeface="Corbel"/>
              </a:defRPr>
            </a:lvl9pPr>
          </a:lstStyle>
          <a:p/>
        </p:txBody>
      </p:sp>
      <p:sp>
        <p:nvSpPr>
          <p:cNvPr id="13" name="Google Shape;13;p30"/>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1" sz="750" u="none" cap="none" strike="noStrike">
                <a:solidFill>
                  <a:srgbClr val="262626"/>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4" name="Google Shape;14;p30"/>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1" sz="1100" u="none" cap="none" strike="noStrike">
                <a:solidFill>
                  <a:srgbClr val="262626"/>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5" name="Google Shape;15;p30"/>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16" name="Google Shape;16;p30"/>
          <p:cNvCxnSpPr/>
          <p:nvPr/>
        </p:nvCxnSpPr>
        <p:spPr>
          <a:xfrm>
            <a:off x="0" y="6199730"/>
            <a:ext cx="3371850" cy="0"/>
          </a:xfrm>
          <a:prstGeom prst="straightConnector1">
            <a:avLst/>
          </a:prstGeom>
          <a:noFill/>
          <a:ln cap="flat" cmpd="sng" w="25400">
            <a:solidFill>
              <a:srgbClr val="262626"/>
            </a:solidFill>
            <a:prstDash val="solid"/>
            <a:round/>
            <a:headEnd len="sm" w="sm" type="none"/>
            <a:tailEnd len="sm" w="sm" type="none"/>
          </a:ln>
        </p:spPr>
      </p:cxnSp>
      <p:cxnSp>
        <p:nvCxnSpPr>
          <p:cNvPr id="17" name="Google Shape;17;p30"/>
          <p:cNvCxnSpPr/>
          <p:nvPr/>
        </p:nvCxnSpPr>
        <p:spPr>
          <a:xfrm>
            <a:off x="0" y="6199730"/>
            <a:ext cx="3371850" cy="0"/>
          </a:xfrm>
          <a:prstGeom prst="straightConnector1">
            <a:avLst/>
          </a:prstGeom>
          <a:noFill/>
          <a:ln cap="flat" cmpd="sng" w="25400">
            <a:solidFill>
              <a:srgbClr val="262626"/>
            </a:solidFill>
            <a:prstDash val="solid"/>
            <a:round/>
            <a:headEnd len="sm" w="sm" type="none"/>
            <a:tailEnd len="sm" w="sm" type="none"/>
          </a:ln>
        </p:spPr>
      </p:cxnSp>
      <p:pic>
        <p:nvPicPr>
          <p:cNvPr descr="PowerPoint__strategic plan template-03.png" id="18" name="Google Shape;18;p30"/>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pic>
        <p:nvPicPr>
          <p:cNvPr descr="PowerPoint__strategic plan template-03.png" id="98" name="Google Shape;98;p32"/>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99" name="Google Shape;99;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 name="Google Shape;100;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1" name="Google Shape;101;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2" name="Google Shape;102;p32"/>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03" name="Google Shape;103;p32"/>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3" name="Shape 173"/>
        <p:cNvGrpSpPr/>
        <p:nvPr/>
      </p:nvGrpSpPr>
      <p:grpSpPr>
        <a:xfrm>
          <a:off x="0" y="0"/>
          <a:ext cx="0" cy="0"/>
          <a:chOff x="0" y="0"/>
          <a:chExt cx="0" cy="0"/>
        </a:xfrm>
      </p:grpSpPr>
      <p:sp>
        <p:nvSpPr>
          <p:cNvPr id="174" name="Google Shape;174;p34"/>
          <p:cNvSpPr/>
          <p:nvPr/>
        </p:nvSpPr>
        <p:spPr>
          <a:xfrm>
            <a:off x="8736012" y="5380580"/>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175" name="Google Shape;175;p34"/>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rmAutofit/>
          </a:bodyPr>
          <a:lstStyle>
            <a:lvl1pPr lvl="0" marR="0" rtl="0" algn="r">
              <a:lnSpc>
                <a:spcPct val="90000"/>
              </a:lnSpc>
              <a:spcBef>
                <a:spcPts val="0"/>
              </a:spcBef>
              <a:spcAft>
                <a:spcPts val="0"/>
              </a:spcAft>
              <a:buClr>
                <a:srgbClr val="262626"/>
              </a:buClr>
              <a:buSzPts val="2850"/>
              <a:buFont typeface="Century Schoolbook"/>
              <a:buNone/>
              <a:defRPr b="0" i="1" sz="2850" u="none" cap="none" strike="noStrike">
                <a:solidFill>
                  <a:srgbClr val="262626"/>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6" name="Google Shape;176;p34"/>
          <p:cNvSpPr txBox="1"/>
          <p:nvPr>
            <p:ph idx="1" type="body"/>
          </p:nvPr>
        </p:nvSpPr>
        <p:spPr>
          <a:xfrm>
            <a:off x="3886201" y="569066"/>
            <a:ext cx="4686299" cy="5655156"/>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12000"/>
              </a:lnSpc>
              <a:spcBef>
                <a:spcPts val="675"/>
              </a:spcBef>
              <a:spcAft>
                <a:spcPts val="0"/>
              </a:spcAft>
              <a:buClr>
                <a:srgbClr val="262626"/>
              </a:buClr>
              <a:buSzPts val="1500"/>
              <a:buFont typeface="Arial"/>
              <a:buChar char="•"/>
              <a:defRPr b="0" i="0" sz="1500" u="none" cap="none" strike="noStrike">
                <a:solidFill>
                  <a:srgbClr val="262626"/>
                </a:solidFill>
                <a:latin typeface="Corbel"/>
                <a:ea typeface="Corbel"/>
                <a:cs typeface="Corbel"/>
                <a:sym typeface="Corbel"/>
              </a:defRPr>
            </a:lvl1pPr>
            <a:lvl2pPr indent="-314325" lvl="1" marL="914400" marR="0" rtl="0" algn="l">
              <a:lnSpc>
                <a:spcPct val="112000"/>
              </a:lnSpc>
              <a:spcBef>
                <a:spcPts val="675"/>
              </a:spcBef>
              <a:spcAft>
                <a:spcPts val="0"/>
              </a:spcAft>
              <a:buClr>
                <a:srgbClr val="262626"/>
              </a:buClr>
              <a:buSzPts val="1350"/>
              <a:buFont typeface="Corbel"/>
              <a:buChar char="–"/>
              <a:defRPr b="0" i="0" sz="1350" u="none" cap="none" strike="noStrike">
                <a:solidFill>
                  <a:srgbClr val="262626"/>
                </a:solidFill>
                <a:latin typeface="Corbel"/>
                <a:ea typeface="Corbel"/>
                <a:cs typeface="Corbel"/>
                <a:sym typeface="Corbel"/>
              </a:defRPr>
            </a:lvl2pPr>
            <a:lvl3pPr indent="-304800" lvl="2" marL="1371600" marR="0" rtl="0" algn="l">
              <a:lnSpc>
                <a:spcPct val="112000"/>
              </a:lnSpc>
              <a:spcBef>
                <a:spcPts val="675"/>
              </a:spcBef>
              <a:spcAft>
                <a:spcPts val="0"/>
              </a:spcAft>
              <a:buClr>
                <a:srgbClr val="262626"/>
              </a:buClr>
              <a:buSzPts val="1200"/>
              <a:buFont typeface="Arial"/>
              <a:buChar char="•"/>
              <a:defRPr b="0" i="0" sz="1200" u="none" cap="none" strike="noStrike">
                <a:solidFill>
                  <a:srgbClr val="262626"/>
                </a:solidFill>
                <a:latin typeface="Corbel"/>
                <a:ea typeface="Corbel"/>
                <a:cs typeface="Corbel"/>
                <a:sym typeface="Corbel"/>
              </a:defRPr>
            </a:lvl3pPr>
            <a:lvl4pPr indent="-295275" lvl="3" marL="1828800" marR="0" rtl="0" algn="l">
              <a:lnSpc>
                <a:spcPct val="112000"/>
              </a:lnSpc>
              <a:spcBef>
                <a:spcPts val="675"/>
              </a:spcBef>
              <a:spcAft>
                <a:spcPts val="0"/>
              </a:spcAft>
              <a:buClr>
                <a:srgbClr val="262626"/>
              </a:buClr>
              <a:buSzPts val="1050"/>
              <a:buFont typeface="Corbel"/>
              <a:buChar char="–"/>
              <a:defRPr b="0" i="0" sz="1050" u="none" cap="none" strike="noStrike">
                <a:solidFill>
                  <a:srgbClr val="262626"/>
                </a:solidFill>
                <a:latin typeface="Corbel"/>
                <a:ea typeface="Corbel"/>
                <a:cs typeface="Corbel"/>
                <a:sym typeface="Corbel"/>
              </a:defRPr>
            </a:lvl4pPr>
            <a:lvl5pPr indent="-295275" lvl="4" marL="2286000" marR="0" rtl="0" algn="l">
              <a:lnSpc>
                <a:spcPct val="112000"/>
              </a:lnSpc>
              <a:spcBef>
                <a:spcPts val="675"/>
              </a:spcBef>
              <a:spcAft>
                <a:spcPts val="0"/>
              </a:spcAft>
              <a:buClr>
                <a:srgbClr val="262626"/>
              </a:buClr>
              <a:buSzPts val="1050"/>
              <a:buFont typeface="Arial"/>
              <a:buChar char="•"/>
              <a:defRPr b="0" i="1" sz="1050" u="none" cap="none" strike="noStrike">
                <a:solidFill>
                  <a:srgbClr val="262626"/>
                </a:solidFill>
                <a:latin typeface="Corbel"/>
                <a:ea typeface="Corbel"/>
                <a:cs typeface="Corbel"/>
                <a:sym typeface="Corbel"/>
              </a:defRPr>
            </a:lvl5pPr>
            <a:lvl6pPr indent="-295275" lvl="5" marL="2743200" marR="0" rtl="0" algn="l">
              <a:lnSpc>
                <a:spcPct val="112000"/>
              </a:lnSpc>
              <a:spcBef>
                <a:spcPts val="731"/>
              </a:spcBef>
              <a:spcAft>
                <a:spcPts val="0"/>
              </a:spcAft>
              <a:buClr>
                <a:srgbClr val="262626"/>
              </a:buClr>
              <a:buSzPts val="1050"/>
              <a:buFont typeface="Corbel"/>
              <a:buChar char="–"/>
              <a:defRPr b="0" i="0" sz="1050" u="none" cap="none" strike="noStrike">
                <a:solidFill>
                  <a:srgbClr val="262626"/>
                </a:solidFill>
                <a:latin typeface="Corbel"/>
                <a:ea typeface="Corbel"/>
                <a:cs typeface="Corbel"/>
                <a:sym typeface="Corbel"/>
              </a:defRPr>
            </a:lvl6pPr>
            <a:lvl7pPr indent="-295275" lvl="6" marL="3200400" marR="0" rtl="0" algn="l">
              <a:lnSpc>
                <a:spcPct val="112000"/>
              </a:lnSpc>
              <a:spcBef>
                <a:spcPts val="731"/>
              </a:spcBef>
              <a:spcAft>
                <a:spcPts val="0"/>
              </a:spcAft>
              <a:buClr>
                <a:srgbClr val="262626"/>
              </a:buClr>
              <a:buSzPts val="1050"/>
              <a:buFont typeface="Arial"/>
              <a:buChar char="•"/>
              <a:defRPr b="0" i="1" sz="1050" u="none" cap="none" strike="noStrike">
                <a:solidFill>
                  <a:srgbClr val="262626"/>
                </a:solidFill>
                <a:latin typeface="Corbel"/>
                <a:ea typeface="Corbel"/>
                <a:cs typeface="Corbel"/>
                <a:sym typeface="Corbel"/>
              </a:defRPr>
            </a:lvl7pPr>
            <a:lvl8pPr indent="-295275" lvl="7" marL="3657600" marR="0" rtl="0" algn="l">
              <a:lnSpc>
                <a:spcPct val="112000"/>
              </a:lnSpc>
              <a:spcBef>
                <a:spcPts val="731"/>
              </a:spcBef>
              <a:spcAft>
                <a:spcPts val="0"/>
              </a:spcAft>
              <a:buClr>
                <a:srgbClr val="262626"/>
              </a:buClr>
              <a:buSzPts val="1050"/>
              <a:buFont typeface="Corbel"/>
              <a:buChar char="–"/>
              <a:defRPr b="0" i="0" sz="1050" u="none" cap="none" strike="noStrike">
                <a:solidFill>
                  <a:srgbClr val="262626"/>
                </a:solidFill>
                <a:latin typeface="Corbel"/>
                <a:ea typeface="Corbel"/>
                <a:cs typeface="Corbel"/>
                <a:sym typeface="Corbel"/>
              </a:defRPr>
            </a:lvl8pPr>
            <a:lvl9pPr indent="-278638" lvl="8" marL="4114800" marR="0" rtl="0" algn="l">
              <a:lnSpc>
                <a:spcPct val="112000"/>
              </a:lnSpc>
              <a:spcBef>
                <a:spcPts val="731"/>
              </a:spcBef>
              <a:spcAft>
                <a:spcPts val="0"/>
              </a:spcAft>
              <a:buClr>
                <a:srgbClr val="262626"/>
              </a:buClr>
              <a:buSzPts val="788"/>
              <a:buFont typeface="Arial"/>
              <a:buChar char="•"/>
              <a:defRPr b="0" i="1" sz="788" u="none" cap="none" strike="noStrike">
                <a:solidFill>
                  <a:srgbClr val="262626"/>
                </a:solidFill>
                <a:latin typeface="Corbel"/>
                <a:ea typeface="Corbel"/>
                <a:cs typeface="Corbel"/>
                <a:sym typeface="Corbel"/>
              </a:defRPr>
            </a:lvl9pPr>
          </a:lstStyle>
          <a:p/>
        </p:txBody>
      </p:sp>
      <p:sp>
        <p:nvSpPr>
          <p:cNvPr id="177" name="Google Shape;177;p34"/>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1" sz="563" u="none" cap="none" strike="noStrike">
                <a:solidFill>
                  <a:srgbClr val="262626"/>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78" name="Google Shape;178;p34"/>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1" sz="825" u="none" cap="none" strike="noStrike">
                <a:solidFill>
                  <a:srgbClr val="262626"/>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79" name="Google Shape;179;p34"/>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180" name="Google Shape;180;p34"/>
          <p:cNvCxnSpPr/>
          <p:nvPr/>
        </p:nvCxnSpPr>
        <p:spPr>
          <a:xfrm>
            <a:off x="0" y="6199730"/>
            <a:ext cx="3371850" cy="0"/>
          </a:xfrm>
          <a:prstGeom prst="straightConnector1">
            <a:avLst/>
          </a:prstGeom>
          <a:noFill/>
          <a:ln cap="flat" cmpd="sng" w="25400">
            <a:solidFill>
              <a:srgbClr val="262626"/>
            </a:solidFill>
            <a:prstDash val="solid"/>
            <a:round/>
            <a:headEnd len="sm" w="sm" type="none"/>
            <a:tailEnd len="sm" w="sm" type="none"/>
          </a:ln>
        </p:spPr>
      </p:cxnSp>
      <p:cxnSp>
        <p:nvCxnSpPr>
          <p:cNvPr id="181" name="Google Shape;181;p34"/>
          <p:cNvCxnSpPr/>
          <p:nvPr/>
        </p:nvCxnSpPr>
        <p:spPr>
          <a:xfrm>
            <a:off x="0" y="6199730"/>
            <a:ext cx="3371850" cy="0"/>
          </a:xfrm>
          <a:prstGeom prst="straightConnector1">
            <a:avLst/>
          </a:prstGeom>
          <a:noFill/>
          <a:ln cap="flat" cmpd="sng" w="25400">
            <a:solidFill>
              <a:srgbClr val="262626"/>
            </a:solidFill>
            <a:prstDash val="solid"/>
            <a:round/>
            <a:headEnd len="sm" w="sm" type="none"/>
            <a:tailEnd len="sm" w="sm" type="none"/>
          </a:ln>
        </p:spPr>
      </p:cxnSp>
      <p:pic>
        <p:nvPicPr>
          <p:cNvPr descr="PowerPoint__strategic plan template-03.png" id="182" name="Google Shape;182;p34"/>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5" name="Shape 265"/>
        <p:cNvGrpSpPr/>
        <p:nvPr/>
      </p:nvGrpSpPr>
      <p:grpSpPr>
        <a:xfrm>
          <a:off x="0" y="0"/>
          <a:ext cx="0" cy="0"/>
          <a:chOff x="0" y="0"/>
          <a:chExt cx="0" cy="0"/>
        </a:xfrm>
      </p:grpSpPr>
      <p:pic>
        <p:nvPicPr>
          <p:cNvPr id="266" name="Google Shape;266;p1"/>
          <p:cNvPicPr preferRelativeResize="0"/>
          <p:nvPr/>
        </p:nvPicPr>
        <p:blipFill rotWithShape="1">
          <a:blip r:embed="rId3">
            <a:alphaModFix/>
          </a:blip>
          <a:srcRect b="0" l="0" r="0" t="0"/>
          <a:stretch/>
        </p:blipFill>
        <p:spPr>
          <a:xfrm>
            <a:off x="776551" y="-102811"/>
            <a:ext cx="8382000" cy="6858000"/>
          </a:xfrm>
          <a:prstGeom prst="rect">
            <a:avLst/>
          </a:prstGeom>
          <a:noFill/>
          <a:ln>
            <a:noFill/>
          </a:ln>
        </p:spPr>
      </p:pic>
      <p:sp>
        <p:nvSpPr>
          <p:cNvPr id="267" name="Google Shape;267;p1"/>
          <p:cNvSpPr txBox="1"/>
          <p:nvPr/>
        </p:nvSpPr>
        <p:spPr>
          <a:xfrm>
            <a:off x="1866900" y="2257425"/>
            <a:ext cx="583882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orbel"/>
                <a:ea typeface="Corbel"/>
                <a:cs typeface="Corbel"/>
                <a:sym typeface="Corbel"/>
              </a:rPr>
              <a:t>Toomer ES</a:t>
            </a:r>
            <a:endParaRPr b="0" i="0" sz="1400" u="none" cap="none" strike="noStrike">
              <a:solidFill>
                <a:srgbClr val="000000"/>
              </a:solidFill>
              <a:latin typeface="Arial"/>
              <a:ea typeface="Arial"/>
              <a:cs typeface="Arial"/>
              <a:sym typeface="Arial"/>
            </a:endParaRPr>
          </a:p>
        </p:txBody>
      </p:sp>
      <p:sp>
        <p:nvSpPr>
          <p:cNvPr id="268" name="Google Shape;268;p1"/>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10"/>
          <p:cNvSpPr txBox="1"/>
          <p:nvPr/>
        </p:nvSpPr>
        <p:spPr>
          <a:xfrm>
            <a:off x="1108363" y="469828"/>
            <a:ext cx="8229600" cy="390380"/>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School Allocation</a:t>
            </a:r>
            <a:endParaRPr b="0" i="0" sz="1400" u="none" cap="none" strike="noStrike">
              <a:solidFill>
                <a:srgbClr val="000000"/>
              </a:solidFill>
              <a:latin typeface="Arial"/>
              <a:ea typeface="Arial"/>
              <a:cs typeface="Arial"/>
              <a:sym typeface="Arial"/>
            </a:endParaRPr>
          </a:p>
        </p:txBody>
      </p:sp>
      <p:sp>
        <p:nvSpPr>
          <p:cNvPr id="371" name="Google Shape;371;p10"/>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pic>
        <p:nvPicPr>
          <p:cNvPr id="372" name="Google Shape;372;p10"/>
          <p:cNvPicPr preferRelativeResize="0"/>
          <p:nvPr/>
        </p:nvPicPr>
        <p:blipFill rotWithShape="1">
          <a:blip r:embed="rId3">
            <a:alphaModFix/>
          </a:blip>
          <a:srcRect b="0" l="0" r="0" t="0"/>
          <a:stretch/>
        </p:blipFill>
        <p:spPr>
          <a:xfrm>
            <a:off x="1648046" y="151220"/>
            <a:ext cx="5851672" cy="62617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1"/>
          <p:cNvSpPr txBox="1"/>
          <p:nvPr/>
        </p:nvSpPr>
        <p:spPr>
          <a:xfrm>
            <a:off x="1108363" y="469828"/>
            <a:ext cx="8229600" cy="390380"/>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School Allocation</a:t>
            </a:r>
            <a:endParaRPr b="0" i="0" sz="1400" u="none" cap="none" strike="noStrike">
              <a:solidFill>
                <a:srgbClr val="000000"/>
              </a:solidFill>
              <a:latin typeface="Arial"/>
              <a:ea typeface="Arial"/>
              <a:cs typeface="Arial"/>
              <a:sym typeface="Arial"/>
            </a:endParaRPr>
          </a:p>
        </p:txBody>
      </p:sp>
      <p:sp>
        <p:nvSpPr>
          <p:cNvPr id="379" name="Google Shape;379;p11"/>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pic>
        <p:nvPicPr>
          <p:cNvPr id="380" name="Google Shape;380;p11"/>
          <p:cNvPicPr preferRelativeResize="0"/>
          <p:nvPr/>
        </p:nvPicPr>
        <p:blipFill rotWithShape="1">
          <a:blip r:embed="rId3">
            <a:alphaModFix/>
          </a:blip>
          <a:srcRect b="0" l="0" r="0" t="0"/>
          <a:stretch/>
        </p:blipFill>
        <p:spPr>
          <a:xfrm>
            <a:off x="1038225" y="1314450"/>
            <a:ext cx="7067550" cy="4229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2"/>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387" name="Google Shape;387;p12"/>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388" name="Google Shape;388;p12"/>
          <p:cNvSpPr txBox="1"/>
          <p:nvPr/>
        </p:nvSpPr>
        <p:spPr>
          <a:xfrm>
            <a:off x="814042" y="2466748"/>
            <a:ext cx="8329958"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Schoolbook"/>
                <a:ea typeface="Century Schoolbook"/>
                <a:cs typeface="Century Schoolbook"/>
                <a:sym typeface="Century Schoolbook"/>
              </a:rPr>
              <a:t>Discussion of Budget Summary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entury Schoolbook"/>
                <a:ea typeface="Century Schoolbook"/>
                <a:cs typeface="Century Schoolbook"/>
                <a:sym typeface="Century Schoolbook"/>
              </a:rPr>
              <a:t>(Step 4: Budget Choices)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Century Schoolbook"/>
              <a:ea typeface="Century Schoolbook"/>
              <a:cs typeface="Century Schoolbook"/>
              <a:sym typeface="Century Schoolbook"/>
            </a:endParaRPr>
          </a:p>
        </p:txBody>
      </p:sp>
      <p:sp>
        <p:nvSpPr>
          <p:cNvPr id="389" name="Google Shape;389;p12"/>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13"/>
          <p:cNvSpPr txBox="1"/>
          <p:nvPr>
            <p:ph type="ctrTitle"/>
          </p:nvPr>
        </p:nvSpPr>
        <p:spPr>
          <a:xfrm>
            <a:off x="784274" y="26474"/>
            <a:ext cx="7772400" cy="90819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3400"/>
              <a:buFont typeface="Century Schoolbook"/>
              <a:buNone/>
            </a:pPr>
            <a:r>
              <a:rPr b="1" i="1" lang="en-US" sz="3400">
                <a:solidFill>
                  <a:srgbClr val="262626"/>
                </a:solidFill>
                <a:latin typeface="Century Schoolbook"/>
                <a:ea typeface="Century Schoolbook"/>
                <a:cs typeface="Century Schoolbook"/>
                <a:sym typeface="Century Schoolbook"/>
              </a:rPr>
              <a:t>Executive Summary</a:t>
            </a:r>
            <a:endParaRPr/>
          </a:p>
        </p:txBody>
      </p:sp>
      <p:sp>
        <p:nvSpPr>
          <p:cNvPr id="396" name="Google Shape;396;p13"/>
          <p:cNvSpPr txBox="1"/>
          <p:nvPr>
            <p:ph idx="1" type="subTitle"/>
          </p:nvPr>
        </p:nvSpPr>
        <p:spPr>
          <a:xfrm>
            <a:off x="784273" y="1354014"/>
            <a:ext cx="8134643" cy="4437185"/>
          </a:xfrm>
          <a:prstGeom prst="rect">
            <a:avLst/>
          </a:prstGeom>
          <a:noFill/>
          <a:ln>
            <a:noFill/>
          </a:ln>
        </p:spPr>
        <p:txBody>
          <a:bodyPr anchorCtr="0" anchor="t" bIns="45700" lIns="91425" spcFirstLastPara="1" rIns="91425" wrap="square" tIns="45700">
            <a:normAutofit fontScale="92500" lnSpcReduction="10000"/>
          </a:bodyPr>
          <a:lstStyle/>
          <a:p>
            <a:pPr indent="-457200" lvl="0" marL="457200" rtl="0" algn="l">
              <a:lnSpc>
                <a:spcPct val="100000"/>
              </a:lnSpc>
              <a:spcBef>
                <a:spcPts val="0"/>
              </a:spcBef>
              <a:spcAft>
                <a:spcPts val="0"/>
              </a:spcAft>
              <a:buClr>
                <a:schemeClr val="dk1"/>
              </a:buClr>
              <a:buSzPct val="100000"/>
              <a:buFont typeface="Arial"/>
              <a:buChar char="•"/>
            </a:pPr>
            <a:r>
              <a:rPr lang="en-US" sz="2400">
                <a:solidFill>
                  <a:schemeClr val="dk1"/>
                </a:solidFill>
              </a:rPr>
              <a:t>This budget represents an investment plan for our school’s students, employees and the community as a whole.</a:t>
            </a:r>
            <a:endParaRPr/>
          </a:p>
          <a:p>
            <a:pPr indent="-316230" lvl="0" marL="457200" rtl="0" algn="l">
              <a:lnSpc>
                <a:spcPct val="100000"/>
              </a:lnSpc>
              <a:spcBef>
                <a:spcPts val="444"/>
              </a:spcBef>
              <a:spcAft>
                <a:spcPts val="0"/>
              </a:spcAft>
              <a:buClr>
                <a:srgbClr val="888888"/>
              </a:buClr>
              <a:buSzPct val="100000"/>
              <a:buFont typeface="Arial"/>
              <a:buNone/>
            </a:pPr>
            <a:r>
              <a:t/>
            </a:r>
            <a:endParaRPr sz="2400">
              <a:solidFill>
                <a:schemeClr val="dk1"/>
              </a:solidFill>
            </a:endParaRPr>
          </a:p>
          <a:p>
            <a:pPr indent="-457200" lvl="0" marL="457200" rtl="0" algn="l">
              <a:lnSpc>
                <a:spcPct val="100000"/>
              </a:lnSpc>
              <a:spcBef>
                <a:spcPts val="444"/>
              </a:spcBef>
              <a:spcAft>
                <a:spcPts val="0"/>
              </a:spcAft>
              <a:buClr>
                <a:schemeClr val="dk1"/>
              </a:buClr>
              <a:buSzPct val="100000"/>
              <a:buFont typeface="Arial"/>
              <a:buChar char="•"/>
            </a:pPr>
            <a:r>
              <a:rPr lang="en-US" sz="2400">
                <a:solidFill>
                  <a:schemeClr val="dk1"/>
                </a:solidFill>
              </a:rPr>
              <a:t>The budget recommendations are tied directly to the school’s strategic vision and direction.</a:t>
            </a:r>
            <a:endParaRPr/>
          </a:p>
          <a:p>
            <a:pPr indent="-316230" lvl="0" marL="457200" rtl="0" algn="l">
              <a:lnSpc>
                <a:spcPct val="100000"/>
              </a:lnSpc>
              <a:spcBef>
                <a:spcPts val="444"/>
              </a:spcBef>
              <a:spcAft>
                <a:spcPts val="0"/>
              </a:spcAft>
              <a:buClr>
                <a:srgbClr val="888888"/>
              </a:buClr>
              <a:buSzPct val="100000"/>
              <a:buFont typeface="Arial"/>
              <a:buNone/>
            </a:pPr>
            <a:r>
              <a:t/>
            </a:r>
            <a:endParaRPr sz="2400">
              <a:solidFill>
                <a:schemeClr val="dk1"/>
              </a:solidFill>
            </a:endParaRPr>
          </a:p>
          <a:p>
            <a:pPr indent="-457200" lvl="0" marL="457200" rtl="0" algn="l">
              <a:lnSpc>
                <a:spcPct val="100000"/>
              </a:lnSpc>
              <a:spcBef>
                <a:spcPts val="444"/>
              </a:spcBef>
              <a:spcAft>
                <a:spcPts val="0"/>
              </a:spcAft>
              <a:buClr>
                <a:schemeClr val="dk1"/>
              </a:buClr>
              <a:buSzPct val="100000"/>
              <a:buFont typeface="Arial"/>
              <a:buChar char="•"/>
            </a:pPr>
            <a:r>
              <a:rPr lang="en-US" sz="2400">
                <a:solidFill>
                  <a:schemeClr val="dk1"/>
                </a:solidFill>
              </a:rPr>
              <a:t>The proposed budget for the general operations of the school are reflected at $5,000,812</a:t>
            </a:r>
            <a:endParaRPr/>
          </a:p>
          <a:p>
            <a:pPr indent="-316230" lvl="0" marL="457200" rtl="0" algn="l">
              <a:lnSpc>
                <a:spcPct val="100000"/>
              </a:lnSpc>
              <a:spcBef>
                <a:spcPts val="444"/>
              </a:spcBef>
              <a:spcAft>
                <a:spcPts val="0"/>
              </a:spcAft>
              <a:buClr>
                <a:srgbClr val="888888"/>
              </a:buClr>
              <a:buSzPct val="100000"/>
              <a:buFont typeface="Arial"/>
              <a:buNone/>
            </a:pPr>
            <a:r>
              <a:t/>
            </a:r>
            <a:endParaRPr sz="2400">
              <a:solidFill>
                <a:schemeClr val="dk1"/>
              </a:solidFill>
            </a:endParaRPr>
          </a:p>
          <a:p>
            <a:pPr indent="-457200" lvl="0" marL="457200" rtl="0" algn="l">
              <a:lnSpc>
                <a:spcPct val="100000"/>
              </a:lnSpc>
              <a:spcBef>
                <a:spcPts val="444"/>
              </a:spcBef>
              <a:spcAft>
                <a:spcPts val="0"/>
              </a:spcAft>
              <a:buClr>
                <a:schemeClr val="dk1"/>
              </a:buClr>
              <a:buSzPct val="100000"/>
              <a:buFont typeface="Arial"/>
              <a:buChar char="•"/>
            </a:pPr>
            <a:r>
              <a:rPr lang="en-US" sz="2400">
                <a:solidFill>
                  <a:schemeClr val="dk1"/>
                </a:solidFill>
              </a:rPr>
              <a:t>This investment plan for FY22 accommodates a student population that is projected to be 397 students, which is a decrease of 49 students from FY21.</a:t>
            </a:r>
            <a:endParaRPr/>
          </a:p>
        </p:txBody>
      </p:sp>
      <p:sp>
        <p:nvSpPr>
          <p:cNvPr id="397" name="Google Shape;397;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14"/>
          <p:cNvSpPr txBox="1"/>
          <p:nvPr/>
        </p:nvSpPr>
        <p:spPr>
          <a:xfrm>
            <a:off x="914400" y="274638"/>
            <a:ext cx="8229600" cy="390380"/>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Budget by Function (Required)</a:t>
            </a:r>
            <a:endParaRPr b="0" i="0" sz="4400" u="none" cap="none" strike="noStrike">
              <a:solidFill>
                <a:srgbClr val="000000"/>
              </a:solidFill>
              <a:latin typeface="Calibri"/>
              <a:ea typeface="Calibri"/>
              <a:cs typeface="Calibri"/>
              <a:sym typeface="Calibri"/>
            </a:endParaRPr>
          </a:p>
        </p:txBody>
      </p:sp>
      <p:sp>
        <p:nvSpPr>
          <p:cNvPr id="404" name="Google Shape;404;p14"/>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pic>
        <p:nvPicPr>
          <p:cNvPr id="405" name="Google Shape;405;p14"/>
          <p:cNvPicPr preferRelativeResize="0"/>
          <p:nvPr/>
        </p:nvPicPr>
        <p:blipFill rotWithShape="1">
          <a:blip r:embed="rId3">
            <a:alphaModFix/>
          </a:blip>
          <a:srcRect b="0" l="0" r="0" t="0"/>
          <a:stretch/>
        </p:blipFill>
        <p:spPr>
          <a:xfrm>
            <a:off x="1338262" y="1690687"/>
            <a:ext cx="7753348" cy="41678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5"/>
          <p:cNvSpPr txBox="1"/>
          <p:nvPr/>
        </p:nvSpPr>
        <p:spPr>
          <a:xfrm>
            <a:off x="914400" y="274638"/>
            <a:ext cx="8229600" cy="390380"/>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Budget by Function (Required)</a:t>
            </a:r>
            <a:endParaRPr b="0" i="0" sz="4400" u="none" cap="none" strike="noStrike">
              <a:solidFill>
                <a:srgbClr val="000000"/>
              </a:solidFill>
              <a:latin typeface="Calibri"/>
              <a:ea typeface="Calibri"/>
              <a:cs typeface="Calibri"/>
              <a:sym typeface="Calibri"/>
            </a:endParaRPr>
          </a:p>
        </p:txBody>
      </p:sp>
      <p:sp>
        <p:nvSpPr>
          <p:cNvPr id="412" name="Google Shape;412;p15"/>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pic>
        <p:nvPicPr>
          <p:cNvPr id="413" name="Google Shape;413;p15"/>
          <p:cNvPicPr preferRelativeResize="0"/>
          <p:nvPr/>
        </p:nvPicPr>
        <p:blipFill rotWithShape="1">
          <a:blip r:embed="rId3">
            <a:alphaModFix/>
          </a:blip>
          <a:srcRect b="32868" l="50801" r="31891" t="28464"/>
          <a:stretch/>
        </p:blipFill>
        <p:spPr>
          <a:xfrm>
            <a:off x="1857375" y="1619249"/>
            <a:ext cx="6425388" cy="461142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16"/>
          <p:cNvSpPr txBox="1"/>
          <p:nvPr>
            <p:ph idx="1" type="subTitle"/>
          </p:nvPr>
        </p:nvSpPr>
        <p:spPr>
          <a:xfrm>
            <a:off x="801858" y="1062430"/>
            <a:ext cx="8342142" cy="508318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Font typeface="Arial"/>
              <a:buChar char="•"/>
            </a:pPr>
            <a:r>
              <a:rPr lang="en-US" sz="2400">
                <a:solidFill>
                  <a:schemeClr val="dk1"/>
                </a:solidFill>
              </a:rPr>
              <a:t>January:</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GO Team Initial Budget Session (Jan. 21</a:t>
            </a:r>
            <a:r>
              <a:rPr baseline="30000" lang="en-US" sz="2400">
                <a:solidFill>
                  <a:schemeClr val="dk1"/>
                </a:solidFill>
              </a:rPr>
              <a:t>st</a:t>
            </a:r>
            <a:r>
              <a:rPr lang="en-US" sz="2400">
                <a:solidFill>
                  <a:schemeClr val="dk1"/>
                </a:solidFill>
              </a:rPr>
              <a:t>-31</a:t>
            </a:r>
            <a:r>
              <a:rPr baseline="30000" lang="en-US" sz="2400">
                <a:solidFill>
                  <a:schemeClr val="dk1"/>
                </a:solidFill>
              </a:rPr>
              <a:t>st</a:t>
            </a:r>
            <a:r>
              <a:rPr lang="en-US" sz="2400">
                <a:solidFill>
                  <a:schemeClr val="dk1"/>
                </a:solidFill>
              </a:rPr>
              <a:t>)</a:t>
            </a:r>
            <a:endParaRPr/>
          </a:p>
          <a:p>
            <a:pPr indent="-342900" lvl="0" marL="342900" rtl="0" algn="l">
              <a:lnSpc>
                <a:spcPct val="100000"/>
              </a:lnSpc>
              <a:spcBef>
                <a:spcPts val="480"/>
              </a:spcBef>
              <a:spcAft>
                <a:spcPts val="0"/>
              </a:spcAft>
              <a:buClr>
                <a:schemeClr val="dk1"/>
              </a:buClr>
              <a:buSzPts val="2400"/>
              <a:buFont typeface="Arial"/>
              <a:buChar char="•"/>
            </a:pPr>
            <a:r>
              <a:rPr lang="en-US" sz="2400">
                <a:solidFill>
                  <a:schemeClr val="dk1"/>
                </a:solidFill>
              </a:rPr>
              <a:t>February: </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One-on-one Associate Superintendent discussions</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Cluster Planning Session (positions sharing, cluster alignment, etc.)</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Program Manager discussions and approvals</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GO Team Feedback Session</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HR Staffing Conferences (February  24</a:t>
            </a:r>
            <a:r>
              <a:rPr baseline="30000" lang="en-US" sz="2400">
                <a:solidFill>
                  <a:schemeClr val="dk1"/>
                </a:solidFill>
              </a:rPr>
              <a:t>th</a:t>
            </a:r>
            <a:r>
              <a:rPr lang="en-US" sz="2400">
                <a:solidFill>
                  <a:schemeClr val="dk1"/>
                </a:solidFill>
              </a:rPr>
              <a:t> - March 2</a:t>
            </a:r>
            <a:r>
              <a:rPr baseline="30000" lang="en-US" sz="2400">
                <a:solidFill>
                  <a:schemeClr val="dk1"/>
                </a:solidFill>
              </a:rPr>
              <a:t>nd</a:t>
            </a:r>
            <a:r>
              <a:rPr lang="en-US" sz="2400">
                <a:solidFill>
                  <a:schemeClr val="dk1"/>
                </a:solidFill>
              </a:rPr>
              <a:t>)</a:t>
            </a:r>
            <a:endParaRPr/>
          </a:p>
          <a:p>
            <a:pPr indent="0" lvl="0" marL="0" rtl="0" algn="l">
              <a:lnSpc>
                <a:spcPct val="100000"/>
              </a:lnSpc>
              <a:spcBef>
                <a:spcPts val="480"/>
              </a:spcBef>
              <a:spcAft>
                <a:spcPts val="0"/>
              </a:spcAft>
              <a:buClr>
                <a:schemeClr val="dk1"/>
              </a:buClr>
              <a:buSzPts val="2400"/>
              <a:buNone/>
            </a:pPr>
            <a:r>
              <a:rPr lang="en-US" sz="2400">
                <a:solidFill>
                  <a:schemeClr val="dk1"/>
                </a:solidFill>
              </a:rPr>
              <a:t>•	March:</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Final GO Team Approval (March 3</a:t>
            </a:r>
            <a:r>
              <a:rPr baseline="30000" lang="en-US" sz="2400">
                <a:solidFill>
                  <a:schemeClr val="dk1"/>
                </a:solidFill>
              </a:rPr>
              <a:t>rd</a:t>
            </a:r>
            <a:r>
              <a:rPr lang="en-US" sz="2400">
                <a:solidFill>
                  <a:schemeClr val="dk1"/>
                </a:solidFill>
              </a:rPr>
              <a:t> - March 13</a:t>
            </a:r>
            <a:r>
              <a:rPr baseline="30000" lang="en-US" sz="2400">
                <a:solidFill>
                  <a:schemeClr val="dk1"/>
                </a:solidFill>
              </a:rPr>
              <a:t>th</a:t>
            </a:r>
            <a:r>
              <a:rPr lang="en-US" sz="2400">
                <a:solidFill>
                  <a:schemeClr val="dk1"/>
                </a:solidFill>
              </a:rPr>
              <a:t>)</a:t>
            </a:r>
            <a:endParaRPr/>
          </a:p>
          <a:p>
            <a:pPr indent="0" lvl="0" marL="0" rtl="0" algn="l">
              <a:lnSpc>
                <a:spcPct val="100000"/>
              </a:lnSpc>
              <a:spcBef>
                <a:spcPts val="480"/>
              </a:spcBef>
              <a:spcAft>
                <a:spcPts val="0"/>
              </a:spcAft>
              <a:buClr>
                <a:srgbClr val="888888"/>
              </a:buClr>
              <a:buSzPts val="2400"/>
              <a:buNone/>
            </a:pPr>
            <a:r>
              <a:t/>
            </a:r>
            <a:endParaRPr sz="2400">
              <a:solidFill>
                <a:schemeClr val="dk1"/>
              </a:solidFill>
            </a:endParaRPr>
          </a:p>
        </p:txBody>
      </p:sp>
      <p:sp>
        <p:nvSpPr>
          <p:cNvPr id="420" name="Google Shape;420;p16"/>
          <p:cNvSpPr txBox="1"/>
          <p:nvPr>
            <p:ph type="ctrTitle"/>
          </p:nvPr>
        </p:nvSpPr>
        <p:spPr>
          <a:xfrm>
            <a:off x="685800" y="177250"/>
            <a:ext cx="7772400" cy="507831"/>
          </a:xfrm>
          <a:prstGeom prst="rect">
            <a:avLst/>
          </a:prstGeom>
          <a:noFill/>
          <a:ln>
            <a:noFill/>
          </a:ln>
        </p:spPr>
        <p:txBody>
          <a:bodyPr anchorCtr="0" anchor="ctr" bIns="45700" lIns="91425" spcFirstLastPara="1" rIns="91425" wrap="square" tIns="45700">
            <a:spAutoFit/>
          </a:bodyPr>
          <a:lstStyle/>
          <a:p>
            <a:pPr indent="0" lvl="0" marL="0" rtl="0" algn="ctr">
              <a:lnSpc>
                <a:spcPct val="100000"/>
              </a:lnSpc>
              <a:spcBef>
                <a:spcPts val="0"/>
              </a:spcBef>
              <a:spcAft>
                <a:spcPts val="0"/>
              </a:spcAft>
              <a:buClr>
                <a:srgbClr val="000000"/>
              </a:buClr>
              <a:buSzPts val="2700"/>
              <a:buFont typeface="Century Schoolbook"/>
              <a:buNone/>
            </a:pPr>
            <a:r>
              <a:rPr b="1" lang="en-US" sz="2700">
                <a:solidFill>
                  <a:srgbClr val="000000"/>
                </a:solidFill>
                <a:latin typeface="Century Schoolbook"/>
                <a:ea typeface="Century Schoolbook"/>
                <a:cs typeface="Century Schoolbook"/>
                <a:sym typeface="Century Schoolbook"/>
              </a:rPr>
              <a:t>What’s Next?</a:t>
            </a:r>
            <a:endParaRPr/>
          </a:p>
        </p:txBody>
      </p:sp>
      <p:sp>
        <p:nvSpPr>
          <p:cNvPr id="421" name="Google Shape;421;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6600"/>
              <a:buFont typeface="Calibri"/>
              <a:buNone/>
            </a:pPr>
            <a:r>
              <a:rPr lang="en-US" sz="6600"/>
              <a:t>Questions? </a:t>
            </a:r>
            <a:endParaRPr/>
          </a:p>
        </p:txBody>
      </p:sp>
      <p:sp>
        <p:nvSpPr>
          <p:cNvPr id="428" name="Google Shape;428;p17"/>
          <p:cNvSpPr txBox="1"/>
          <p:nvPr>
            <p:ph idx="1" type="body"/>
          </p:nvPr>
        </p:nvSpPr>
        <p:spPr>
          <a:xfrm>
            <a:off x="726509" y="4902082"/>
            <a:ext cx="8340405" cy="45454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100"/>
              <a:buNone/>
            </a:pPr>
            <a:r>
              <a:rPr lang="en-US" sz="2100"/>
              <a:t>Thank you for your time and attention.  </a:t>
            </a:r>
            <a:endParaRPr/>
          </a:p>
        </p:txBody>
      </p:sp>
      <p:pic>
        <p:nvPicPr>
          <p:cNvPr id="429" name="Google Shape;429;p17"/>
          <p:cNvPicPr preferRelativeResize="0"/>
          <p:nvPr/>
        </p:nvPicPr>
        <p:blipFill rotWithShape="1">
          <a:blip r:embed="rId3">
            <a:alphaModFix/>
          </a:blip>
          <a:srcRect b="0" l="0" r="0" t="0"/>
          <a:stretch/>
        </p:blipFill>
        <p:spPr>
          <a:xfrm>
            <a:off x="2518089" y="1920479"/>
            <a:ext cx="3900488" cy="2578894"/>
          </a:xfrm>
          <a:prstGeom prst="rect">
            <a:avLst/>
          </a:prstGeom>
          <a:noFill/>
          <a:ln>
            <a:noFill/>
          </a:ln>
        </p:spPr>
      </p:pic>
      <p:sp>
        <p:nvSpPr>
          <p:cNvPr id="430" name="Google Shape;43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18"/>
          <p:cNvSpPr txBox="1"/>
          <p:nvPr/>
        </p:nvSpPr>
        <p:spPr>
          <a:xfrm>
            <a:off x="936674" y="2464874"/>
            <a:ext cx="7772400" cy="9081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62626"/>
              </a:buClr>
              <a:buSzPts val="2800"/>
              <a:buFont typeface="Century Schoolbook"/>
              <a:buNone/>
            </a:pPr>
            <a:r>
              <a:rPr b="1" i="1" lang="en-US" sz="2800" u="none" cap="none" strike="noStrike">
                <a:solidFill>
                  <a:srgbClr val="262626"/>
                </a:solidFill>
                <a:latin typeface="Century Schoolbook"/>
                <a:ea typeface="Century Schoolbook"/>
                <a:cs typeface="Century Schoolbook"/>
                <a:sym typeface="Century Schoolbook"/>
              </a:rPr>
              <a:t>Slides to Complete After Initial Meeting and Before You Meet with Associate Supt. And Program Managers</a:t>
            </a:r>
            <a:endParaRPr b="0" i="0" sz="2800" u="none" cap="none" strike="noStrike">
              <a:solidFill>
                <a:srgbClr val="000000"/>
              </a:solidFill>
              <a:latin typeface="Calibri"/>
              <a:ea typeface="Calibri"/>
              <a:cs typeface="Calibri"/>
              <a:sym typeface="Calibri"/>
            </a:endParaRPr>
          </a:p>
        </p:txBody>
      </p:sp>
      <p:sp>
        <p:nvSpPr>
          <p:cNvPr id="437" name="Google Shape;437;p18"/>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graphicFrame>
        <p:nvGraphicFramePr>
          <p:cNvPr id="443" name="Google Shape;443;p19"/>
          <p:cNvGraphicFramePr/>
          <p:nvPr/>
        </p:nvGraphicFramePr>
        <p:xfrm>
          <a:off x="746645" y="1028700"/>
          <a:ext cx="3000000" cy="3000000"/>
        </p:xfrm>
        <a:graphic>
          <a:graphicData uri="http://schemas.openxmlformats.org/drawingml/2006/table">
            <a:tbl>
              <a:tblPr bandRow="1" firstRow="1">
                <a:noFill/>
                <a:tableStyleId>{BE0DB394-D693-4425-A8DF-0CDF464A3538}</a:tableStyleId>
              </a:tblPr>
              <a:tblGrid>
                <a:gridCol w="2086700"/>
                <a:gridCol w="6325775"/>
              </a:tblGrid>
              <a:tr h="277575">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Strategic Plan Categories</a:t>
                      </a:r>
                      <a:endParaRPr sz="2000" u="none" cap="none" strike="noStrike">
                        <a:latin typeface="Calibri"/>
                        <a:ea typeface="Calibri"/>
                        <a:cs typeface="Calibri"/>
                        <a:sym typeface="Calibri"/>
                      </a:endParaRPr>
                    </a:p>
                  </a:txBody>
                  <a:tcPr marT="34300" marB="34300" marR="68575" marL="6857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District Descriptions of Categories</a:t>
                      </a:r>
                      <a:endParaRPr sz="2000" u="none" cap="none" strike="noStrike">
                        <a:latin typeface="Calibri"/>
                        <a:ea typeface="Calibri"/>
                        <a:cs typeface="Calibri"/>
                        <a:sym typeface="Calibri"/>
                      </a:endParaRPr>
                    </a:p>
                  </a:txBody>
                  <a:tcPr marT="34300" marB="34300" marR="68575" marL="68575"/>
                </a:tc>
              </a:tr>
              <a:tr h="606575">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Academic Program</a:t>
                      </a:r>
                      <a:endParaRPr sz="2000" u="none" cap="none" strike="noStrike">
                        <a:latin typeface="Calibri"/>
                        <a:ea typeface="Calibri"/>
                        <a:cs typeface="Calibri"/>
                        <a:sym typeface="Calibri"/>
                      </a:endParaRPr>
                    </a:p>
                  </a:txBody>
                  <a:tcPr marT="34300" marB="34300" marR="68575" marL="68575"/>
                </a:tc>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Our students will be well-rounded individuals who possess the necessary</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academic skills and knowledge and are excited about learning.</a:t>
                      </a:r>
                      <a:endParaRPr sz="2000" u="none" cap="none" strike="noStrike">
                        <a:latin typeface="Calibri"/>
                        <a:ea typeface="Calibri"/>
                        <a:cs typeface="Calibri"/>
                        <a:sym typeface="Calibri"/>
                      </a:endParaRPr>
                    </a:p>
                  </a:txBody>
                  <a:tcPr marT="34300" marB="34300" marR="68575" marL="68575"/>
                </a:tc>
              </a:tr>
              <a:tr h="867875">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Talent Management</a:t>
                      </a:r>
                      <a:endParaRPr sz="2000" u="none" cap="none" strike="noStrike">
                        <a:latin typeface="Calibri"/>
                        <a:ea typeface="Calibri"/>
                        <a:cs typeface="Calibri"/>
                        <a:sym typeface="Calibri"/>
                      </a:endParaRPr>
                    </a:p>
                  </a:txBody>
                  <a:tcPr marT="34300" marB="34300" marR="68575" marL="68575"/>
                </a:tc>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We will retain an energized and inspired team of employees who are capable of advancing ever-increasing levels of achievement for students of all backgrounds.</a:t>
                      </a:r>
                      <a:endParaRPr sz="2000" u="none" cap="none" strike="noStrike">
                        <a:latin typeface="Calibri"/>
                        <a:ea typeface="Calibri"/>
                        <a:cs typeface="Calibri"/>
                        <a:sym typeface="Calibri"/>
                      </a:endParaRPr>
                    </a:p>
                  </a:txBody>
                  <a:tcPr marT="34300" marB="34300" marR="68575" marL="68575"/>
                </a:tc>
              </a:tr>
              <a:tr h="867875">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Systems &amp; Resources</a:t>
                      </a:r>
                      <a:endParaRPr sz="2000" u="none" cap="none" strike="noStrike">
                        <a:latin typeface="Calibri"/>
                        <a:ea typeface="Calibri"/>
                        <a:cs typeface="Calibri"/>
                        <a:sym typeface="Calibri"/>
                      </a:endParaRPr>
                    </a:p>
                  </a:txBody>
                  <a:tcPr marT="34300" marB="34300" marR="68575" marL="68575"/>
                </a:tc>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We will improve efficiency (productivity, cost, etc.) while also making decisions (including resource allocations) that are grounded in a strategic academic direction and data.</a:t>
                      </a:r>
                      <a:endParaRPr sz="2000" u="none" cap="none" strike="noStrike">
                        <a:latin typeface="Calibri"/>
                        <a:ea typeface="Calibri"/>
                        <a:cs typeface="Calibri"/>
                        <a:sym typeface="Calibri"/>
                      </a:endParaRPr>
                    </a:p>
                  </a:txBody>
                  <a:tcPr marT="34300" marB="34300" marR="68575" marL="68575"/>
                </a:tc>
              </a:tr>
              <a:tr h="112915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Culture</a:t>
                      </a:r>
                      <a:endParaRPr sz="1400" u="none" cap="none" strike="noStrike"/>
                    </a:p>
                  </a:txBody>
                  <a:tcPr marT="34300" marB="34300" marR="68575" marL="68575"/>
                </a:tc>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We will build trust with the community, and we will have engaged stakeholders</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chemeClr val="dk1"/>
                          </a:solidFill>
                          <a:latin typeface="Calibri"/>
                          <a:ea typeface="Calibri"/>
                          <a:cs typeface="Calibri"/>
                          <a:sym typeface="Calibri"/>
                        </a:rPr>
                        <a:t>(employees, students, parents, community members, partners, etc.) </a:t>
                      </a:r>
                      <a:r>
                        <a:rPr b="0" i="0" lang="en-US" sz="2000" u="none" cap="none" strike="noStrike">
                          <a:solidFill>
                            <a:schemeClr val="dk1"/>
                          </a:solidFill>
                          <a:latin typeface="Calibri"/>
                          <a:ea typeface="Calibri"/>
                          <a:cs typeface="Calibri"/>
                          <a:sym typeface="Calibri"/>
                        </a:rPr>
                        <a:t>who are invested in the mission and vision and who support the creation of student-centered learning communities.</a:t>
                      </a:r>
                      <a:endParaRPr sz="2000" u="none" cap="none" strike="noStrike">
                        <a:latin typeface="Calibri"/>
                        <a:ea typeface="Calibri"/>
                        <a:cs typeface="Calibri"/>
                        <a:sym typeface="Calibri"/>
                      </a:endParaRPr>
                    </a:p>
                  </a:txBody>
                  <a:tcPr marT="34300" marB="34300" marR="68575" marL="68575"/>
                </a:tc>
              </a:tr>
            </a:tbl>
          </a:graphicData>
        </a:graphic>
      </p:graphicFrame>
      <p:sp>
        <p:nvSpPr>
          <p:cNvPr id="444" name="Google Shape;444;p19"/>
          <p:cNvSpPr txBox="1"/>
          <p:nvPr>
            <p:ph type="title"/>
          </p:nvPr>
        </p:nvSpPr>
        <p:spPr>
          <a:xfrm>
            <a:off x="1013931" y="317855"/>
            <a:ext cx="7886700" cy="59689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262626"/>
              </a:buClr>
              <a:buSzPts val="3400"/>
              <a:buFont typeface="Century Schoolbook"/>
              <a:buNone/>
            </a:pPr>
            <a:r>
              <a:rPr b="1" lang="en-US" sz="3400"/>
              <a:t>Focus Area Descriptors</a:t>
            </a:r>
            <a:endParaRPr/>
          </a:p>
        </p:txBody>
      </p:sp>
      <p:sp>
        <p:nvSpPr>
          <p:cNvPr id="445" name="Google Shape;445;p19"/>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
          <p:cNvSpPr txBox="1"/>
          <p:nvPr>
            <p:ph type="title"/>
          </p:nvPr>
        </p:nvSpPr>
        <p:spPr>
          <a:xfrm>
            <a:off x="457200" y="9167"/>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Norms</a:t>
            </a:r>
            <a:endParaRPr/>
          </a:p>
        </p:txBody>
      </p:sp>
      <p:sp>
        <p:nvSpPr>
          <p:cNvPr id="274" name="Google Shape;274;p2"/>
          <p:cNvSpPr txBox="1"/>
          <p:nvPr>
            <p:ph idx="1" type="body"/>
          </p:nvPr>
        </p:nvSpPr>
        <p:spPr>
          <a:xfrm>
            <a:off x="789709" y="1417638"/>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chemeClr val="dk1"/>
              </a:buClr>
              <a:buSzPts val="2400"/>
              <a:buChar char="•"/>
            </a:pPr>
            <a:r>
              <a:rPr lang="en-US" sz="2400"/>
              <a:t>This is a meeting of the GO Team. Only members of the team may participate in the discussion. Any members of the public present are here to quietly observe.</a:t>
            </a:r>
            <a:endParaRPr/>
          </a:p>
          <a:p>
            <a:pPr indent="0" lvl="0" marL="0" rtl="0" algn="l">
              <a:lnSpc>
                <a:spcPct val="100000"/>
              </a:lnSpc>
              <a:spcBef>
                <a:spcPts val="480"/>
              </a:spcBef>
              <a:spcAft>
                <a:spcPts val="0"/>
              </a:spcAft>
              <a:buClr>
                <a:schemeClr val="dk1"/>
              </a:buClr>
              <a:buSzPts val="2400"/>
              <a:buNone/>
            </a:pPr>
            <a:r>
              <a:t/>
            </a:r>
            <a:endParaRPr sz="2400"/>
          </a:p>
          <a:p>
            <a:pPr indent="-342900" lvl="0" marL="342900" rtl="0" algn="l">
              <a:lnSpc>
                <a:spcPct val="100000"/>
              </a:lnSpc>
              <a:spcBef>
                <a:spcPts val="480"/>
              </a:spcBef>
              <a:spcAft>
                <a:spcPts val="0"/>
              </a:spcAft>
              <a:buClr>
                <a:schemeClr val="dk1"/>
              </a:buClr>
              <a:buSzPts val="2400"/>
              <a:buChar char="•"/>
            </a:pPr>
            <a:r>
              <a:rPr lang="en-US" sz="2400"/>
              <a:t>We will follow the agenda as noticed to the public and stay on task.</a:t>
            </a:r>
            <a:endParaRPr/>
          </a:p>
          <a:p>
            <a:pPr indent="-190500" lvl="0" marL="342900" rtl="0" algn="l">
              <a:lnSpc>
                <a:spcPct val="100000"/>
              </a:lnSpc>
              <a:spcBef>
                <a:spcPts val="480"/>
              </a:spcBef>
              <a:spcAft>
                <a:spcPts val="0"/>
              </a:spcAft>
              <a:buClr>
                <a:schemeClr val="dk1"/>
              </a:buClr>
              <a:buSzPts val="2400"/>
              <a:buNone/>
            </a:pPr>
            <a:r>
              <a:t/>
            </a:r>
            <a:endParaRPr sz="2400"/>
          </a:p>
          <a:p>
            <a:pPr indent="-342900" lvl="0" marL="342900" rtl="0" algn="l">
              <a:lnSpc>
                <a:spcPct val="100000"/>
              </a:lnSpc>
              <a:spcBef>
                <a:spcPts val="480"/>
              </a:spcBef>
              <a:spcAft>
                <a:spcPts val="0"/>
              </a:spcAft>
              <a:buClr>
                <a:schemeClr val="dk1"/>
              </a:buClr>
              <a:buSzPts val="2400"/>
              <a:buChar char="•"/>
            </a:pPr>
            <a:r>
              <a:rPr lang="en-US" sz="2400"/>
              <a:t>We invite and welcome contributions of every member and listen to each other.</a:t>
            </a:r>
            <a:endParaRPr/>
          </a:p>
          <a:p>
            <a:pPr indent="-190500" lvl="0" marL="342900" rtl="0" algn="l">
              <a:lnSpc>
                <a:spcPct val="100000"/>
              </a:lnSpc>
              <a:spcBef>
                <a:spcPts val="480"/>
              </a:spcBef>
              <a:spcAft>
                <a:spcPts val="0"/>
              </a:spcAft>
              <a:buClr>
                <a:schemeClr val="dk1"/>
              </a:buClr>
              <a:buSzPts val="2400"/>
              <a:buNone/>
            </a:pPr>
            <a:r>
              <a:t/>
            </a:r>
            <a:endParaRPr sz="2400"/>
          </a:p>
          <a:p>
            <a:pPr indent="-342900" lvl="0" marL="342900" rtl="0" algn="l">
              <a:lnSpc>
                <a:spcPct val="100000"/>
              </a:lnSpc>
              <a:spcBef>
                <a:spcPts val="480"/>
              </a:spcBef>
              <a:spcAft>
                <a:spcPts val="0"/>
              </a:spcAft>
              <a:buClr>
                <a:schemeClr val="dk1"/>
              </a:buClr>
              <a:buSzPts val="2400"/>
              <a:buChar char="•"/>
            </a:pPr>
            <a:r>
              <a:rPr lang="en-US" sz="2400"/>
              <a:t>We will respect all ideas and assume good intentions.</a:t>
            </a:r>
            <a:endParaRPr/>
          </a:p>
          <a:p>
            <a:pPr indent="-190500" lvl="0" marL="342900" rtl="0" algn="l">
              <a:lnSpc>
                <a:spcPct val="100000"/>
              </a:lnSpc>
              <a:spcBef>
                <a:spcPts val="480"/>
              </a:spcBef>
              <a:spcAft>
                <a:spcPts val="0"/>
              </a:spcAft>
              <a:buClr>
                <a:schemeClr val="dk1"/>
              </a:buClr>
              <a:buSzPts val="2400"/>
              <a:buNone/>
            </a:pPr>
            <a:r>
              <a:t/>
            </a:r>
            <a:endParaRPr sz="2400"/>
          </a:p>
        </p:txBody>
      </p:sp>
      <p:sp>
        <p:nvSpPr>
          <p:cNvPr id="275" name="Google Shape;275;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0"/>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452" name="Google Shape;452;p20"/>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453" name="Google Shape;453;p20"/>
          <p:cNvSpPr txBox="1"/>
          <p:nvPr/>
        </p:nvSpPr>
        <p:spPr>
          <a:xfrm>
            <a:off x="717726" y="76243"/>
            <a:ext cx="8329958"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Century Schoolbook"/>
                <a:ea typeface="Century Schoolbook"/>
                <a:cs typeface="Century Schoolbook"/>
                <a:sym typeface="Century Schoolbook"/>
              </a:rPr>
              <a:t>Description of Strategy Categories</a:t>
            </a:r>
            <a:endParaRPr b="0" i="0" sz="1400" u="none" cap="none" strike="noStrike">
              <a:solidFill>
                <a:srgbClr val="000000"/>
              </a:solidFill>
              <a:latin typeface="Arial"/>
              <a:ea typeface="Arial"/>
              <a:cs typeface="Arial"/>
              <a:sym typeface="Arial"/>
            </a:endParaRPr>
          </a:p>
        </p:txBody>
      </p:sp>
      <p:sp>
        <p:nvSpPr>
          <p:cNvPr id="454" name="Google Shape;454;p20"/>
          <p:cNvSpPr txBox="1"/>
          <p:nvPr/>
        </p:nvSpPr>
        <p:spPr>
          <a:xfrm>
            <a:off x="858786" y="1078326"/>
            <a:ext cx="8085658" cy="4154984"/>
          </a:xfrm>
          <a:prstGeom prst="rect">
            <a:avLst/>
          </a:prstGeom>
          <a:noFill/>
          <a:ln>
            <a:noFill/>
          </a:ln>
        </p:spPr>
        <p:txBody>
          <a:bodyPr anchorCtr="0" anchor="t" bIns="45700" lIns="91425" spcFirstLastPara="1" rIns="91425" wrap="square" tIns="45700">
            <a:spAutoFit/>
          </a:bodyPr>
          <a:lstStyle/>
          <a:p>
            <a:pPr indent="-742950" lvl="0" marL="742950" marR="0" rtl="0" algn="l">
              <a:lnSpc>
                <a:spcPct val="100000"/>
              </a:lnSpc>
              <a:spcBef>
                <a:spcPts val="0"/>
              </a:spcBef>
              <a:spcAft>
                <a:spcPts val="0"/>
              </a:spcAft>
              <a:buClr>
                <a:schemeClr val="dk1"/>
              </a:buClr>
              <a:buSzPts val="2400"/>
              <a:buFont typeface="Century Schoolbook"/>
              <a:buAutoNum type="arabicPeriod"/>
            </a:pPr>
            <a:r>
              <a:rPr b="1" i="0" lang="en-US" sz="2400" u="none" cap="none" strike="noStrike">
                <a:solidFill>
                  <a:schemeClr val="dk1"/>
                </a:solidFill>
                <a:latin typeface="Calibri"/>
                <a:ea typeface="Calibri"/>
                <a:cs typeface="Calibri"/>
                <a:sym typeface="Calibri"/>
              </a:rPr>
              <a:t>Budget Parameters</a:t>
            </a:r>
            <a:r>
              <a:rPr b="0" i="0" lang="en-US" sz="2400" u="none" cap="none" strike="noStrike">
                <a:solidFill>
                  <a:schemeClr val="dk1"/>
                </a:solidFill>
                <a:latin typeface="Calibri"/>
                <a:ea typeface="Calibri"/>
                <a:cs typeface="Calibri"/>
                <a:sym typeface="Calibri"/>
              </a:rPr>
              <a:t> – FY22 funding </a:t>
            </a:r>
            <a:r>
              <a:rPr b="0" i="0" lang="en-US" sz="2400" u="sng" cap="none" strike="noStrike">
                <a:solidFill>
                  <a:schemeClr val="dk1"/>
                </a:solidFill>
                <a:latin typeface="Calibri"/>
                <a:ea typeface="Calibri"/>
                <a:cs typeface="Calibri"/>
                <a:sym typeface="Calibri"/>
              </a:rPr>
              <a:t>priorities</a:t>
            </a:r>
            <a:r>
              <a:rPr b="0" i="0" lang="en-US" sz="2400" u="none" cap="none" strike="noStrike">
                <a:solidFill>
                  <a:schemeClr val="dk1"/>
                </a:solidFill>
                <a:latin typeface="Calibri"/>
                <a:ea typeface="Calibri"/>
                <a:cs typeface="Calibri"/>
                <a:sym typeface="Calibri"/>
              </a:rPr>
              <a:t> from the school’s 3-5 year strategic plan, ranked by the order of importance </a:t>
            </a:r>
            <a:endParaRPr b="0" i="0" sz="1400" u="none" cap="none" strike="noStrike">
              <a:solidFill>
                <a:srgbClr val="000000"/>
              </a:solidFill>
              <a:latin typeface="Arial"/>
              <a:ea typeface="Arial"/>
              <a:cs typeface="Arial"/>
              <a:sym typeface="Arial"/>
            </a:endParaRPr>
          </a:p>
          <a:p>
            <a:pPr indent="-590550" lvl="0" marL="742950" marR="0" rtl="0" algn="l">
              <a:lnSpc>
                <a:spcPct val="100000"/>
              </a:lnSpc>
              <a:spcBef>
                <a:spcPts val="0"/>
              </a:spcBef>
              <a:spcAft>
                <a:spcPts val="0"/>
              </a:spcAft>
              <a:buClr>
                <a:schemeClr val="dk1"/>
              </a:buClr>
              <a:buSzPts val="2400"/>
              <a:buFont typeface="Century Schoolbook"/>
              <a:buNone/>
            </a:pPr>
            <a:r>
              <a:t/>
            </a:r>
            <a:endParaRPr b="0" i="0" sz="2400" u="none" cap="none" strike="noStrike">
              <a:solidFill>
                <a:schemeClr val="dk1"/>
              </a:solidFill>
              <a:latin typeface="Calibri"/>
              <a:ea typeface="Calibri"/>
              <a:cs typeface="Calibri"/>
              <a:sym typeface="Calibri"/>
            </a:endParaRPr>
          </a:p>
          <a:p>
            <a:pPr indent="-742950" lvl="0" marL="742950" marR="0" rtl="0" algn="l">
              <a:lnSpc>
                <a:spcPct val="100000"/>
              </a:lnSpc>
              <a:spcBef>
                <a:spcPts val="0"/>
              </a:spcBef>
              <a:spcAft>
                <a:spcPts val="0"/>
              </a:spcAft>
              <a:buClr>
                <a:schemeClr val="dk1"/>
              </a:buClr>
              <a:buSzPts val="2400"/>
              <a:buFont typeface="Century Schoolbook"/>
              <a:buAutoNum type="arabicPeriod"/>
            </a:pPr>
            <a:r>
              <a:rPr b="1" i="0" lang="en-US" sz="2400" u="none" cap="none" strike="noStrike">
                <a:solidFill>
                  <a:schemeClr val="dk1"/>
                </a:solidFill>
                <a:latin typeface="Calibri"/>
                <a:ea typeface="Calibri"/>
                <a:cs typeface="Calibri"/>
                <a:sym typeface="Calibri"/>
              </a:rPr>
              <a:t>Strategies </a:t>
            </a:r>
            <a:r>
              <a:rPr b="0" i="0" lang="en-US" sz="2400" u="none" cap="none" strike="noStrike">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Lays out specific objectives for schools improvement</a:t>
            </a:r>
            <a:endParaRPr b="0" i="0" sz="1400" u="none" cap="none" strike="noStrike">
              <a:solidFill>
                <a:srgbClr val="000000"/>
              </a:solidFill>
              <a:latin typeface="Arial"/>
              <a:ea typeface="Arial"/>
              <a:cs typeface="Arial"/>
              <a:sym typeface="Arial"/>
            </a:endParaRPr>
          </a:p>
          <a:p>
            <a:pPr indent="-590550" lvl="0" marL="742950" marR="0" rtl="0" algn="l">
              <a:lnSpc>
                <a:spcPct val="100000"/>
              </a:lnSpc>
              <a:spcBef>
                <a:spcPts val="0"/>
              </a:spcBef>
              <a:spcAft>
                <a:spcPts val="0"/>
              </a:spcAft>
              <a:buClr>
                <a:schemeClr val="dk1"/>
              </a:buClr>
              <a:buSzPts val="2400"/>
              <a:buFont typeface="Century Schoolbook"/>
              <a:buNone/>
            </a:pPr>
            <a:r>
              <a:t/>
            </a:r>
            <a:endParaRPr b="1" i="0" sz="2400" u="none" cap="none" strike="noStrike">
              <a:solidFill>
                <a:schemeClr val="dk1"/>
              </a:solidFill>
              <a:latin typeface="Calibri"/>
              <a:ea typeface="Calibri"/>
              <a:cs typeface="Calibri"/>
              <a:sym typeface="Calibri"/>
            </a:endParaRPr>
          </a:p>
          <a:p>
            <a:pPr indent="-742950" lvl="0" marL="742950" marR="0" rtl="0" algn="l">
              <a:lnSpc>
                <a:spcPct val="100000"/>
              </a:lnSpc>
              <a:spcBef>
                <a:spcPts val="0"/>
              </a:spcBef>
              <a:spcAft>
                <a:spcPts val="0"/>
              </a:spcAft>
              <a:buClr>
                <a:schemeClr val="dk1"/>
              </a:buClr>
              <a:buSzPts val="2400"/>
              <a:buFont typeface="Century Schoolbook"/>
              <a:buAutoNum type="arabicPeriod"/>
            </a:pPr>
            <a:r>
              <a:rPr b="1" i="0" lang="en-US" sz="2400" u="none" cap="none" strike="noStrike">
                <a:solidFill>
                  <a:schemeClr val="dk1"/>
                </a:solidFill>
                <a:latin typeface="Calibri"/>
                <a:ea typeface="Calibri"/>
                <a:cs typeface="Calibri"/>
                <a:sym typeface="Calibri"/>
              </a:rPr>
              <a:t>Request</a:t>
            </a:r>
            <a:r>
              <a:rPr b="0" i="0" lang="en-US" sz="2400" u="none" cap="none" strike="noStrike">
                <a:solidFill>
                  <a:schemeClr val="dk1"/>
                </a:solidFill>
                <a:latin typeface="Calibri"/>
                <a:ea typeface="Calibri"/>
                <a:cs typeface="Calibri"/>
                <a:sym typeface="Calibri"/>
              </a:rPr>
              <a:t> – “The Ask”.  What needs to be funded in order to support the strategy?  </a:t>
            </a:r>
            <a:endParaRPr b="0" i="0" sz="1400" u="none" cap="none" strike="noStrike">
              <a:solidFill>
                <a:srgbClr val="000000"/>
              </a:solidFill>
              <a:latin typeface="Arial"/>
              <a:ea typeface="Arial"/>
              <a:cs typeface="Arial"/>
              <a:sym typeface="Arial"/>
            </a:endParaRPr>
          </a:p>
          <a:p>
            <a:pPr indent="-590550" lvl="0" marL="742950" marR="0" rtl="0" algn="l">
              <a:lnSpc>
                <a:spcPct val="100000"/>
              </a:lnSpc>
              <a:spcBef>
                <a:spcPts val="0"/>
              </a:spcBef>
              <a:spcAft>
                <a:spcPts val="0"/>
              </a:spcAft>
              <a:buClr>
                <a:schemeClr val="dk1"/>
              </a:buClr>
              <a:buSzPts val="2400"/>
              <a:buFont typeface="Century Schoolbook"/>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55" name="Google Shape;455;p20"/>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21"/>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462" name="Google Shape;462;p21"/>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463" name="Google Shape;463;p21"/>
          <p:cNvSpPr txBox="1"/>
          <p:nvPr/>
        </p:nvSpPr>
        <p:spPr>
          <a:xfrm>
            <a:off x="880716" y="76243"/>
            <a:ext cx="816696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Century Schoolbook"/>
                <a:ea typeface="Century Schoolbook"/>
                <a:cs typeface="Century Schoolbook"/>
                <a:sym typeface="Century Schoolbook"/>
              </a:rPr>
              <a:t>FY22 Budget Parameters</a:t>
            </a:r>
            <a:endParaRPr b="0" i="0" sz="1400" u="none" cap="none" strike="noStrike">
              <a:solidFill>
                <a:srgbClr val="000000"/>
              </a:solidFill>
              <a:latin typeface="Arial"/>
              <a:ea typeface="Arial"/>
              <a:cs typeface="Arial"/>
              <a:sym typeface="Arial"/>
            </a:endParaRPr>
          </a:p>
        </p:txBody>
      </p:sp>
      <p:graphicFrame>
        <p:nvGraphicFramePr>
          <p:cNvPr id="464" name="Google Shape;464;p21"/>
          <p:cNvGraphicFramePr/>
          <p:nvPr/>
        </p:nvGraphicFramePr>
        <p:xfrm>
          <a:off x="994298" y="936153"/>
          <a:ext cx="3000000" cy="3000000"/>
        </p:xfrm>
        <a:graphic>
          <a:graphicData uri="http://schemas.openxmlformats.org/drawingml/2006/table">
            <a:tbl>
              <a:tblPr bandRow="1" firstRow="1">
                <a:noFill/>
                <a:tableStyleId>{BE0DB394-D693-4425-A8DF-0CDF464A3538}</a:tableStyleId>
              </a:tblPr>
              <a:tblGrid>
                <a:gridCol w="3861775"/>
                <a:gridCol w="3861775"/>
              </a:tblGrid>
              <a:tr h="368425">
                <a:tc>
                  <a:txBody>
                    <a:bodyPr/>
                    <a:lstStyle/>
                    <a:p>
                      <a:pPr indent="0" lvl="0" marL="0" marR="0" rtl="0" algn="ctr">
                        <a:lnSpc>
                          <a:spcPct val="100000"/>
                        </a:lnSpc>
                        <a:spcBef>
                          <a:spcPts val="0"/>
                        </a:spcBef>
                        <a:spcAft>
                          <a:spcPts val="0"/>
                        </a:spcAft>
                        <a:buClr>
                          <a:srgbClr val="000000"/>
                        </a:buClr>
                        <a:buSzPts val="1750"/>
                        <a:buFont typeface="Arial"/>
                        <a:buNone/>
                      </a:pPr>
                      <a:r>
                        <a:rPr lang="en-US" sz="1750" u="none" cap="none" strike="noStrike">
                          <a:latin typeface="Arial"/>
                          <a:ea typeface="Arial"/>
                          <a:cs typeface="Arial"/>
                          <a:sym typeface="Arial"/>
                        </a:rPr>
                        <a:t>FY22 School Priorities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750"/>
                        <a:buFont typeface="Arial"/>
                        <a:buNone/>
                      </a:pPr>
                      <a:r>
                        <a:rPr lang="en-US" sz="1750" u="none" cap="none" strike="noStrike">
                          <a:latin typeface="Arial"/>
                          <a:ea typeface="Arial"/>
                          <a:cs typeface="Arial"/>
                          <a:sym typeface="Arial"/>
                        </a:rPr>
                        <a:t>Rationale</a:t>
                      </a:r>
                      <a:endParaRPr sz="1400" u="none" cap="none" strike="noStrike"/>
                    </a:p>
                  </a:txBody>
                  <a:tcPr marT="45725" marB="45725" marR="91450" marL="91450"/>
                </a:tc>
              </a:tr>
              <a:tr h="825625">
                <a:tc>
                  <a:txBody>
                    <a:bodyPr/>
                    <a:lstStyle/>
                    <a:p>
                      <a:pPr indent="0" lvl="0" marL="0" marR="0" rtl="0" algn="ctr">
                        <a:lnSpc>
                          <a:spcPct val="100000"/>
                        </a:lnSpc>
                        <a:spcBef>
                          <a:spcPts val="0"/>
                        </a:spcBef>
                        <a:spcAft>
                          <a:spcPts val="0"/>
                        </a:spcAft>
                        <a:buClr>
                          <a:schemeClr val="dk1"/>
                        </a:buClr>
                        <a:buSzPts val="1100"/>
                        <a:buFont typeface="Arial"/>
                        <a:buNone/>
                      </a:pPr>
                      <a:r>
                        <a:rPr lang="en-US" sz="1600" u="none" cap="none" strike="noStrike">
                          <a:latin typeface="Calibri"/>
                          <a:ea typeface="Calibri"/>
                          <a:cs typeface="Calibri"/>
                          <a:sym typeface="Calibri"/>
                        </a:rPr>
                        <a:t>Continue to focus on identifying and then closing the gaps in literacy.</a:t>
                      </a:r>
                      <a:endParaRPr sz="16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42% of all students are performing below grade level in literacy and math</a:t>
                      </a:r>
                      <a:endParaRPr sz="1600" u="none" cap="none" strike="noStrike"/>
                    </a:p>
                  </a:txBody>
                  <a:tcPr marT="45725" marB="45725" marR="91450" marL="91450" anchor="ctr"/>
                </a:tc>
              </a:tr>
              <a:tr h="825625">
                <a:tc>
                  <a:txBody>
                    <a:bodyPr/>
                    <a:lstStyle/>
                    <a:p>
                      <a:pPr indent="0" lvl="0" marL="0" marR="0" rtl="0" algn="ctr">
                        <a:lnSpc>
                          <a:spcPct val="100000"/>
                        </a:lnSpc>
                        <a:spcBef>
                          <a:spcPts val="0"/>
                        </a:spcBef>
                        <a:spcAft>
                          <a:spcPts val="0"/>
                        </a:spcAft>
                        <a:buClr>
                          <a:schemeClr val="dk1"/>
                        </a:buClr>
                        <a:buSzPts val="1100"/>
                        <a:buFont typeface="Arial"/>
                        <a:buNone/>
                      </a:pPr>
                      <a:r>
                        <a:rPr lang="en-US" sz="1600" u="none" cap="none" strike="noStrike">
                          <a:latin typeface="Calibri"/>
                          <a:ea typeface="Calibri"/>
                          <a:cs typeface="Calibri"/>
                          <a:sym typeface="Calibri"/>
                        </a:rPr>
                        <a:t>Focus on identifying the gaps created in mathematics and then work toward closing gaps.</a:t>
                      </a:r>
                      <a:endParaRPr sz="1600" u="none" cap="none" strike="noStrike"/>
                    </a:p>
                  </a:txBody>
                  <a:tcPr marT="45725" marB="45725" marR="91450" marL="91450" anchor="ctr">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This continues to be a need for our students, but we need to look closely at maximizing our budget to make this work. </a:t>
                      </a:r>
                      <a:endParaRPr sz="1600" u="none" cap="none" strike="noStrike"/>
                    </a:p>
                  </a:txBody>
                  <a:tcPr marT="45725" marB="45725" marR="91450" marL="91450" anchor="ctr">
                    <a:lnB cap="flat" cmpd="sng" w="12700">
                      <a:solidFill>
                        <a:schemeClr val="lt1"/>
                      </a:solidFill>
                      <a:prstDash val="solid"/>
                      <a:round/>
                      <a:headEnd len="sm" w="sm" type="none"/>
                      <a:tailEnd len="sm" w="sm" type="none"/>
                    </a:lnB>
                  </a:tcPr>
                </a:tc>
              </a:tr>
              <a:tr h="825625">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Focus on developing IB program</a:t>
                      </a:r>
                      <a:endParaRPr sz="16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IB is a cluster priority that focuses on inquiry based teaching and learning</a:t>
                      </a:r>
                      <a:endParaRPr sz="16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825625">
                <a:tc>
                  <a:txBody>
                    <a:bodyPr/>
                    <a:lstStyle/>
                    <a:p>
                      <a:pPr indent="0" lvl="0" marL="0" marR="0" rtl="0" algn="ctr">
                        <a:lnSpc>
                          <a:spcPct val="100000"/>
                        </a:lnSpc>
                        <a:spcBef>
                          <a:spcPts val="0"/>
                        </a:spcBef>
                        <a:spcAft>
                          <a:spcPts val="0"/>
                        </a:spcAft>
                        <a:buClr>
                          <a:schemeClr val="dk1"/>
                        </a:buClr>
                        <a:buSzPts val="1100"/>
                        <a:buFont typeface="Arial"/>
                        <a:buNone/>
                      </a:pPr>
                      <a:r>
                        <a:rPr lang="en-US" sz="1600" u="none" cap="none" strike="noStrike">
                          <a:latin typeface="Calibri"/>
                          <a:ea typeface="Calibri"/>
                          <a:cs typeface="Calibri"/>
                          <a:sym typeface="Calibri"/>
                        </a:rPr>
                        <a:t>Developing teacher leaders in IB and Gifted</a:t>
                      </a:r>
                      <a:endParaRPr sz="1600" u="none" cap="none" strike="noStrike">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To support inclusion &amp; inquiry based instruction for all students, and promote student agency.</a:t>
                      </a:r>
                      <a:endParaRPr sz="16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825625">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Continue the practice of SEL, and Restorative Practices</a:t>
                      </a:r>
                      <a:endParaRPr sz="1600" u="none" cap="none" strike="noStrike">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Cultivate a community of learners that proactively restores relationships</a:t>
                      </a:r>
                      <a:endParaRPr sz="16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825625">
                <a:tc>
                  <a:txBody>
                    <a:bodyPr/>
                    <a:lstStyle/>
                    <a:p>
                      <a:pPr indent="0" lvl="0" marL="0" marR="0" rtl="0" algn="ctr">
                        <a:lnSpc>
                          <a:spcPct val="100000"/>
                        </a:lnSpc>
                        <a:spcBef>
                          <a:spcPts val="0"/>
                        </a:spcBef>
                        <a:spcAft>
                          <a:spcPts val="0"/>
                        </a:spcAft>
                        <a:buClr>
                          <a:srgbClr val="000000"/>
                        </a:buClr>
                        <a:buSzPts val="1100"/>
                        <a:buFont typeface="Arial"/>
                        <a:buNone/>
                      </a:pPr>
                      <a:r>
                        <a:rPr lang="en-US" sz="1600" u="none" cap="none" strike="noStrike">
                          <a:latin typeface="Calibri"/>
                          <a:ea typeface="Calibri"/>
                          <a:cs typeface="Calibri"/>
                          <a:sym typeface="Calibri"/>
                        </a:rPr>
                        <a:t>Develop our response to behavior to be based in culturally responsive and trauma informed practices, restorative practices, and through a lens of equity.</a:t>
                      </a:r>
                      <a:endParaRPr sz="1600" u="none" cap="none" strike="noStrike">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Through building and maintaining relationships, we will cultivate a diverse community that celebrates differences.</a:t>
                      </a:r>
                      <a:endParaRPr sz="19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
        <p:nvSpPr>
          <p:cNvPr id="465" name="Google Shape;465;p21"/>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22"/>
          <p:cNvSpPr/>
          <p:nvPr/>
        </p:nvSpPr>
        <p:spPr>
          <a:xfrm>
            <a:off x="1850472" y="840705"/>
            <a:ext cx="6304619" cy="11906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orbel"/>
              <a:ea typeface="Corbel"/>
              <a:cs typeface="Corbel"/>
              <a:sym typeface="Corbel"/>
            </a:endParaRPr>
          </a:p>
        </p:txBody>
      </p:sp>
      <p:pic>
        <p:nvPicPr>
          <p:cNvPr id="472" name="Google Shape;472;p22"/>
          <p:cNvPicPr preferRelativeResize="0"/>
          <p:nvPr/>
        </p:nvPicPr>
        <p:blipFill rotWithShape="1">
          <a:blip r:embed="rId3">
            <a:alphaModFix/>
          </a:blip>
          <a:srcRect b="0" l="0" r="0" t="0"/>
          <a:stretch/>
        </p:blipFill>
        <p:spPr>
          <a:xfrm>
            <a:off x="7058453" y="5522119"/>
            <a:ext cx="870309" cy="392906"/>
          </a:xfrm>
          <a:prstGeom prst="rect">
            <a:avLst/>
          </a:prstGeom>
          <a:noFill/>
          <a:ln>
            <a:noFill/>
          </a:ln>
        </p:spPr>
      </p:pic>
      <p:graphicFrame>
        <p:nvGraphicFramePr>
          <p:cNvPr id="473" name="Google Shape;473;p22"/>
          <p:cNvGraphicFramePr/>
          <p:nvPr/>
        </p:nvGraphicFramePr>
        <p:xfrm>
          <a:off x="1086464" y="1391998"/>
          <a:ext cx="3000000" cy="3000000"/>
        </p:xfrm>
        <a:graphic>
          <a:graphicData uri="http://schemas.openxmlformats.org/drawingml/2006/table">
            <a:tbl>
              <a:tblPr bandRow="1" firstRow="1">
                <a:noFill/>
                <a:tableStyleId>{BE0DB394-D693-4425-A8DF-0CDF464A3538}</a:tableStyleId>
              </a:tblPr>
              <a:tblGrid>
                <a:gridCol w="1532150"/>
                <a:gridCol w="1500825"/>
                <a:gridCol w="1796425"/>
                <a:gridCol w="1680375"/>
                <a:gridCol w="1322875"/>
              </a:tblGrid>
              <a:tr h="623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Priorities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Focus Area</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Strategies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Requests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Amount</a:t>
                      </a:r>
                      <a:endParaRPr sz="1400" u="none" cap="none" strike="noStrike"/>
                    </a:p>
                  </a:txBody>
                  <a:tcPr marT="34300" marB="34300" marR="68575" marL="68575" anchor="ctr"/>
                </a:tc>
              </a:tr>
              <a:tr h="800125">
                <a:tc rowSpan="7">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solidFill>
                            <a:schemeClr val="dk1"/>
                          </a:solidFill>
                          <a:latin typeface="Calibri"/>
                          <a:ea typeface="Calibri"/>
                          <a:cs typeface="Calibri"/>
                          <a:sym typeface="Calibri"/>
                        </a:rPr>
                        <a:t>Continue to focus on identifying and then closing the gaps in literacy.</a:t>
                      </a:r>
                      <a:endParaRPr sz="1500" u="none" cap="none" strike="noStrike">
                        <a:solidFill>
                          <a:schemeClr val="dk1"/>
                        </a:solidFill>
                        <a:latin typeface="Corbel"/>
                        <a:ea typeface="Corbel"/>
                        <a:cs typeface="Corbel"/>
                        <a:sym typeface="Corbel"/>
                      </a:endParaRPr>
                    </a:p>
                  </a:txBody>
                  <a:tcPr marT="34300" marB="34300" marR="68575" marL="68575" anchor="ctr"/>
                </a:tc>
                <a:tc rowSpan="7">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solidFill>
                            <a:schemeClr val="dk1"/>
                          </a:solidFill>
                          <a:latin typeface="Corbel"/>
                          <a:ea typeface="Corbel"/>
                          <a:cs typeface="Corbel"/>
                          <a:sym typeface="Corbel"/>
                        </a:rPr>
                        <a:t>Fostering academic excellence</a:t>
                      </a:r>
                      <a:endParaRPr sz="1500" u="none" cap="none" strike="noStrike">
                        <a:solidFill>
                          <a:schemeClr val="dk1"/>
                        </a:solidFill>
                        <a:latin typeface="Corbel"/>
                        <a:ea typeface="Corbel"/>
                        <a:cs typeface="Corbel"/>
                        <a:sym typeface="Corbel"/>
                      </a:endParaRPr>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BAS testing &amp; small group instruction</a:t>
                      </a:r>
                      <a:endParaRPr sz="15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Hiring additional paraprofessional for support </a:t>
                      </a:r>
                      <a:endParaRPr sz="15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90,000</a:t>
                      </a:r>
                      <a:endParaRPr sz="1500" u="none" cap="none" strike="noStrike"/>
                    </a:p>
                  </a:txBody>
                  <a:tcPr marT="34300" marB="34300" marR="68575" marL="68575" anchor="ctr"/>
                </a:tc>
              </a:tr>
              <a:tr h="617250">
                <a:tc vMerge="1"/>
                <a:tc vMerge="1"/>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Intervention support &amp; small group instruction</a:t>
                      </a:r>
                      <a:endParaRPr sz="15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Reading Specialist</a:t>
                      </a:r>
                      <a:endParaRPr sz="15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90,000</a:t>
                      </a:r>
                      <a:endParaRPr sz="1500" u="none" cap="none" strike="noStrike"/>
                    </a:p>
                  </a:txBody>
                  <a:tcPr marT="34300" marB="34300" marR="68575" marL="68575" anchor="ctr"/>
                </a:tc>
              </a:tr>
              <a:tr h="361375">
                <a:tc vMerge="1"/>
                <a:tc vMerge="1"/>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Coaching support</a:t>
                      </a:r>
                      <a:endParaRPr sz="15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Reading Coach</a:t>
                      </a:r>
                      <a:endParaRPr sz="15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103,000</a:t>
                      </a:r>
                      <a:endParaRPr sz="1500" u="none" cap="none" strike="noStrike"/>
                    </a:p>
                  </a:txBody>
                  <a:tcPr marT="34300" marB="34300" marR="68575" marL="68575" anchor="ctr"/>
                </a:tc>
              </a:tr>
              <a:tr h="434350">
                <a:tc vMerge="1"/>
                <a:tc vMerge="1"/>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extra small group for DSE students</a:t>
                      </a:r>
                      <a:endParaRPr sz="15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DSE Literacy Support</a:t>
                      </a:r>
                      <a:endParaRPr sz="15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90,000</a:t>
                      </a:r>
                      <a:endParaRPr sz="1500" u="none" cap="none" strike="noStrike"/>
                    </a:p>
                  </a:txBody>
                  <a:tcPr marT="34300" marB="34300" marR="68575" marL="68575" anchor="ctr"/>
                </a:tc>
              </a:tr>
              <a:tr h="434350">
                <a:tc vMerge="1"/>
                <a:tc vMerge="1"/>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WELA support</a:t>
                      </a:r>
                      <a:endParaRPr sz="15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2 paraprofessionals</a:t>
                      </a:r>
                      <a:endParaRPr sz="15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90,000</a:t>
                      </a:r>
                      <a:endParaRPr sz="1500" u="none" cap="none" strike="noStrike"/>
                    </a:p>
                  </a:txBody>
                  <a:tcPr marT="34300" marB="34300" marR="68575" marL="68575" anchor="ctr"/>
                </a:tc>
              </a:tr>
              <a:tr h="434350">
                <a:tc vMerge="1"/>
                <a:tc vMerge="1"/>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WELA support</a:t>
                      </a:r>
                      <a:endParaRPr sz="15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materials/supplies</a:t>
                      </a:r>
                      <a:endParaRPr sz="15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50,000</a:t>
                      </a:r>
                      <a:endParaRPr sz="1500" u="none" cap="none" strike="noStrike"/>
                    </a:p>
                  </a:txBody>
                  <a:tcPr marT="34300" marB="34300" marR="68575" marL="68575" anchor="ctr"/>
                </a:tc>
              </a:tr>
              <a:tr h="434350">
                <a:tc vMerge="1"/>
                <a:tc vMerge="1"/>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Support for virtual learners</a:t>
                      </a:r>
                      <a:endParaRPr sz="15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Digital curriculum</a:t>
                      </a:r>
                      <a:endParaRPr sz="15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$56,000</a:t>
                      </a:r>
                      <a:endParaRPr sz="1500" u="none" cap="none" strike="noStrike"/>
                    </a:p>
                  </a:txBody>
                  <a:tcPr marT="34300" marB="34300" marR="68575" marL="68575" anchor="ctr"/>
                </a:tc>
              </a:tr>
            </a:tbl>
          </a:graphicData>
        </a:graphic>
      </p:graphicFrame>
      <p:sp>
        <p:nvSpPr>
          <p:cNvPr id="474" name="Google Shape;474;p22"/>
          <p:cNvSpPr txBox="1"/>
          <p:nvPr/>
        </p:nvSpPr>
        <p:spPr>
          <a:xfrm>
            <a:off x="2050686" y="281640"/>
            <a:ext cx="5671709"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Arial"/>
              <a:buNone/>
            </a:pPr>
            <a:r>
              <a:rPr b="1" i="0" lang="en-US" sz="2700" u="none" cap="none" strike="noStrike">
                <a:solidFill>
                  <a:srgbClr val="000000"/>
                </a:solidFill>
                <a:latin typeface="Century Schoolbook"/>
                <a:ea typeface="Century Schoolbook"/>
                <a:cs typeface="Century Schoolbook"/>
                <a:sym typeface="Century Schoolbook"/>
              </a:rPr>
              <a:t>FY22 Strategic Plan Break-out</a:t>
            </a:r>
            <a:endParaRPr b="0" i="0" sz="1400" u="none" cap="none" strike="noStrike">
              <a:solidFill>
                <a:srgbClr val="000000"/>
              </a:solidFill>
              <a:latin typeface="Arial"/>
              <a:ea typeface="Arial"/>
              <a:cs typeface="Arial"/>
              <a:sym typeface="Arial"/>
            </a:endParaRPr>
          </a:p>
        </p:txBody>
      </p:sp>
      <p:sp>
        <p:nvSpPr>
          <p:cNvPr id="475" name="Google Shape;475;p22"/>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23"/>
          <p:cNvSpPr/>
          <p:nvPr/>
        </p:nvSpPr>
        <p:spPr>
          <a:xfrm>
            <a:off x="1850472" y="840705"/>
            <a:ext cx="6304500" cy="119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orbel"/>
              <a:ea typeface="Corbel"/>
              <a:cs typeface="Corbel"/>
              <a:sym typeface="Corbel"/>
            </a:endParaRPr>
          </a:p>
        </p:txBody>
      </p:sp>
      <p:pic>
        <p:nvPicPr>
          <p:cNvPr id="482" name="Google Shape;482;p23"/>
          <p:cNvPicPr preferRelativeResize="0"/>
          <p:nvPr/>
        </p:nvPicPr>
        <p:blipFill rotWithShape="1">
          <a:blip r:embed="rId3">
            <a:alphaModFix/>
          </a:blip>
          <a:srcRect b="0" l="0" r="0" t="0"/>
          <a:stretch/>
        </p:blipFill>
        <p:spPr>
          <a:xfrm>
            <a:off x="7058453" y="5522119"/>
            <a:ext cx="870309" cy="392906"/>
          </a:xfrm>
          <a:prstGeom prst="rect">
            <a:avLst/>
          </a:prstGeom>
          <a:noFill/>
          <a:ln>
            <a:noFill/>
          </a:ln>
        </p:spPr>
      </p:pic>
      <p:graphicFrame>
        <p:nvGraphicFramePr>
          <p:cNvPr id="483" name="Google Shape;483;p23"/>
          <p:cNvGraphicFramePr/>
          <p:nvPr/>
        </p:nvGraphicFramePr>
        <p:xfrm>
          <a:off x="1091102" y="1010998"/>
          <a:ext cx="3000000" cy="3000000"/>
        </p:xfrm>
        <a:graphic>
          <a:graphicData uri="http://schemas.openxmlformats.org/drawingml/2006/table">
            <a:tbl>
              <a:tblPr bandRow="1" firstRow="1">
                <a:noFill/>
                <a:tableStyleId>{BE0DB394-D693-4425-A8DF-0CDF464A3538}</a:tableStyleId>
              </a:tblPr>
              <a:tblGrid>
                <a:gridCol w="1484850"/>
                <a:gridCol w="1651450"/>
                <a:gridCol w="1651450"/>
                <a:gridCol w="1521075"/>
                <a:gridCol w="1282050"/>
              </a:tblGrid>
              <a:tr h="623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Priorities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Focus Area</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Strategies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Requests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Amount</a:t>
                      </a:r>
                      <a:endParaRPr sz="1400" u="none" cap="none" strike="noStrike"/>
                    </a:p>
                  </a:txBody>
                  <a:tcPr marT="34300" marB="34300" marR="68575" marL="68575" anchor="ctr"/>
                </a:tc>
              </a:tr>
              <a:tr h="361375">
                <a:tc rowSpan="3">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solidFill>
                            <a:schemeClr val="dk1"/>
                          </a:solidFill>
                          <a:latin typeface="Calibri"/>
                          <a:ea typeface="Calibri"/>
                          <a:cs typeface="Calibri"/>
                          <a:sym typeface="Calibri"/>
                        </a:rPr>
                        <a:t>Focus on identifying the gaps created in mathematics and then work toward closing gaps.</a:t>
                      </a:r>
                      <a:endParaRPr sz="1500" u="none" cap="none" strike="noStrike">
                        <a:solidFill>
                          <a:schemeClr val="dk1"/>
                        </a:solidFill>
                        <a:latin typeface="Corbel"/>
                        <a:ea typeface="Corbel"/>
                        <a:cs typeface="Corbel"/>
                        <a:sym typeface="Corbel"/>
                      </a:endParaRPr>
                    </a:p>
                  </a:txBody>
                  <a:tcPr marT="34300" marB="34300" marR="68575" marL="68575" anchor="ctr"/>
                </a:tc>
                <a:tc rowSpan="3">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solidFill>
                            <a:schemeClr val="dk1"/>
                          </a:solidFill>
                          <a:latin typeface="Corbel"/>
                          <a:ea typeface="Corbel"/>
                          <a:cs typeface="Corbel"/>
                          <a:sym typeface="Corbel"/>
                        </a:rPr>
                        <a:t>Fostering academic excellence</a:t>
                      </a:r>
                      <a:endParaRPr sz="1500" u="none" cap="none" strike="noStrike">
                        <a:solidFill>
                          <a:schemeClr val="dk1"/>
                        </a:solidFill>
                        <a:latin typeface="Corbel"/>
                        <a:ea typeface="Corbel"/>
                        <a:cs typeface="Corbel"/>
                        <a:sym typeface="Corbel"/>
                      </a:endParaRPr>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t>GloSS testing &amp; small group instruction</a:t>
                      </a:r>
                      <a:endParaRPr sz="1500" u="none" cap="none" strike="noStrike"/>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Hiring additional paraprofessional for support </a:t>
                      </a:r>
                      <a:endParaRPr sz="15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90,000</a:t>
                      </a:r>
                      <a:endParaRPr sz="1500" u="none" cap="none" strike="noStrike"/>
                    </a:p>
                  </a:txBody>
                  <a:tcPr marT="34300" marB="34300" marR="68575" marL="68575" anchor="ctr"/>
                </a:tc>
              </a:tr>
              <a:tr h="617250">
                <a:tc vMerge="1"/>
                <a:tc vMerge="1"/>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Intervention support &amp; small group instruction</a:t>
                      </a:r>
                      <a:endParaRPr sz="1500" u="none" cap="none" strike="noStrike"/>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Math Specialist</a:t>
                      </a:r>
                      <a:endParaRPr sz="1500" u="none" cap="none" strike="noStrike"/>
                    </a:p>
                  </a:txBody>
                  <a:tcPr marT="34300" marB="34300" marR="68575" marL="68575" anchor="ctr">
                    <a:lnL cap="flat" cmpd="sng" w="12700">
                      <a:solidFill>
                        <a:schemeClr val="lt1"/>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90,000</a:t>
                      </a:r>
                      <a:endParaRPr sz="1500" u="none" cap="none" strike="noStrike"/>
                    </a:p>
                  </a:txBody>
                  <a:tcPr marT="34300" marB="34300" marR="68575" marL="68575" anchor="ctr"/>
                </a:tc>
              </a:tr>
              <a:tr h="361375">
                <a:tc vMerge="1"/>
                <a:tc vMerge="1"/>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Coaching support</a:t>
                      </a:r>
                      <a:endParaRPr sz="1500" u="none" cap="none" strike="noStrike"/>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Math Coach</a:t>
                      </a:r>
                      <a:endParaRPr sz="1500" u="none" cap="none" strike="noStrike"/>
                    </a:p>
                  </a:txBody>
                  <a:tcPr marT="34300" marB="34300" marR="68575" marL="68575" anchor="ctr">
                    <a:lnL cap="flat" cmpd="sng" w="12700">
                      <a:solidFill>
                        <a:schemeClr val="lt1"/>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103,000</a:t>
                      </a:r>
                      <a:endParaRPr sz="1500" u="none" cap="none" strike="noStrike"/>
                    </a:p>
                  </a:txBody>
                  <a:tcPr marT="34300" marB="34300" marR="68575" marL="68575" anchor="ctr"/>
                </a:tc>
              </a:tr>
            </a:tbl>
          </a:graphicData>
        </a:graphic>
      </p:graphicFrame>
      <p:sp>
        <p:nvSpPr>
          <p:cNvPr id="484" name="Google Shape;484;p23"/>
          <p:cNvSpPr txBox="1"/>
          <p:nvPr/>
        </p:nvSpPr>
        <p:spPr>
          <a:xfrm>
            <a:off x="2050686" y="281640"/>
            <a:ext cx="5671800" cy="507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Arial"/>
              <a:buNone/>
            </a:pPr>
            <a:r>
              <a:rPr b="1" i="0" lang="en-US" sz="2700" u="none" cap="none" strike="noStrike">
                <a:solidFill>
                  <a:srgbClr val="000000"/>
                </a:solidFill>
                <a:latin typeface="Century Schoolbook"/>
                <a:ea typeface="Century Schoolbook"/>
                <a:cs typeface="Century Schoolbook"/>
                <a:sym typeface="Century Schoolbook"/>
              </a:rPr>
              <a:t>FY22 Strategic Plan Break-out</a:t>
            </a:r>
            <a:endParaRPr b="0" i="0" sz="1400" u="none" cap="none" strike="noStrike">
              <a:solidFill>
                <a:srgbClr val="000000"/>
              </a:solidFill>
              <a:latin typeface="Arial"/>
              <a:ea typeface="Arial"/>
              <a:cs typeface="Arial"/>
              <a:sym typeface="Arial"/>
            </a:endParaRPr>
          </a:p>
        </p:txBody>
      </p:sp>
      <p:sp>
        <p:nvSpPr>
          <p:cNvPr id="485" name="Google Shape;485;p23"/>
          <p:cNvSpPr txBox="1"/>
          <p:nvPr>
            <p:ph idx="12" type="sldNum"/>
          </p:nvPr>
        </p:nvSpPr>
        <p:spPr>
          <a:xfrm>
            <a:off x="8736013" y="5607595"/>
            <a:ext cx="408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24"/>
          <p:cNvSpPr/>
          <p:nvPr/>
        </p:nvSpPr>
        <p:spPr>
          <a:xfrm>
            <a:off x="1814672" y="559880"/>
            <a:ext cx="6304500" cy="119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orbel"/>
              <a:ea typeface="Corbel"/>
              <a:cs typeface="Corbel"/>
              <a:sym typeface="Corbel"/>
            </a:endParaRPr>
          </a:p>
        </p:txBody>
      </p:sp>
      <p:pic>
        <p:nvPicPr>
          <p:cNvPr id="492" name="Google Shape;492;p24"/>
          <p:cNvPicPr preferRelativeResize="0"/>
          <p:nvPr/>
        </p:nvPicPr>
        <p:blipFill rotWithShape="1">
          <a:blip r:embed="rId3">
            <a:alphaModFix/>
          </a:blip>
          <a:srcRect b="0" l="0" r="0" t="0"/>
          <a:stretch/>
        </p:blipFill>
        <p:spPr>
          <a:xfrm>
            <a:off x="7058453" y="5522119"/>
            <a:ext cx="870309" cy="392906"/>
          </a:xfrm>
          <a:prstGeom prst="rect">
            <a:avLst/>
          </a:prstGeom>
          <a:noFill/>
          <a:ln>
            <a:noFill/>
          </a:ln>
        </p:spPr>
      </p:pic>
      <p:graphicFrame>
        <p:nvGraphicFramePr>
          <p:cNvPr id="493" name="Google Shape;493;p24"/>
          <p:cNvGraphicFramePr/>
          <p:nvPr/>
        </p:nvGraphicFramePr>
        <p:xfrm>
          <a:off x="762014" y="850098"/>
          <a:ext cx="3000000" cy="3000000"/>
        </p:xfrm>
        <a:graphic>
          <a:graphicData uri="http://schemas.openxmlformats.org/drawingml/2006/table">
            <a:tbl>
              <a:tblPr bandRow="1" firstRow="1">
                <a:noFill/>
                <a:tableStyleId>{BE0DB394-D693-4425-A8DF-0CDF464A3538}</a:tableStyleId>
              </a:tblPr>
              <a:tblGrid>
                <a:gridCol w="1582500"/>
                <a:gridCol w="1760050"/>
                <a:gridCol w="1760050"/>
                <a:gridCol w="1621125"/>
                <a:gridCol w="1366375"/>
              </a:tblGrid>
              <a:tr h="623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Priorities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Focus Area</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Strategies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Requests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Amount</a:t>
                      </a:r>
                      <a:endParaRPr sz="1400" u="none" cap="none" strike="noStrike"/>
                    </a:p>
                  </a:txBody>
                  <a:tcPr marT="34300" marB="34300" marR="68575" marL="68575" anchor="ctr"/>
                </a:tc>
              </a:tr>
              <a:tr h="708675">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latin typeface="Calibri"/>
                          <a:ea typeface="Calibri"/>
                          <a:cs typeface="Calibri"/>
                          <a:sym typeface="Calibri"/>
                        </a:rPr>
                        <a:t>Focus on developing IB program</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building a culture of student support</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coaching support</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IB Coach</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103,00</a:t>
                      </a:r>
                      <a:endParaRPr sz="1400" u="none" cap="none" strike="noStrike"/>
                    </a:p>
                  </a:txBody>
                  <a:tcPr marT="34300" marB="34300" marR="68575" marL="68575" anchor="ctr"/>
                </a:tc>
              </a:tr>
              <a:tr h="495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train staff</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IB training for staff</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20,000</a:t>
                      </a:r>
                      <a:endParaRPr sz="1400" u="none" cap="none" strike="noStrike"/>
                    </a:p>
                  </a:txBody>
                  <a:tcPr marT="34300" marB="34300" marR="68575" marL="68575" anchor="ctr"/>
                </a:tc>
              </a:tr>
              <a:tr h="7086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teacher support in gathering materials</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Media Specialist</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103,000</a:t>
                      </a:r>
                      <a:endParaRPr sz="1400" u="none" cap="none" strike="noStrike"/>
                    </a:p>
                  </a:txBody>
                  <a:tcPr marT="34300" marB="34300" marR="68575" marL="68575" anchor="ctr"/>
                </a:tc>
              </a:tr>
              <a:tr h="708675">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latin typeface="Calibri"/>
                          <a:ea typeface="Calibri"/>
                          <a:cs typeface="Calibri"/>
                          <a:sym typeface="Calibri"/>
                        </a:rPr>
                        <a:t>Developing teacher leaders in IB and Gifted</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building a culture of student support</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support homeroom teachers</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Gifted lead teacher</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90,000</a:t>
                      </a:r>
                      <a:endParaRPr sz="1400" u="none" cap="none" strike="noStrike"/>
                    </a:p>
                  </a:txBody>
                  <a:tcPr marT="34300" marB="34300" marR="68575" marL="68575" anchor="ctr"/>
                </a:tc>
              </a:tr>
              <a:tr h="495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train staff</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Gifted training for teachers</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50,000</a:t>
                      </a:r>
                      <a:endParaRPr sz="1400" u="none" cap="none" strike="noStrike"/>
                    </a:p>
                  </a:txBody>
                  <a:tcPr marT="34300" marB="34300" marR="68575" marL="68575" anchor="ctr"/>
                </a:tc>
              </a:tr>
              <a:tr h="922050">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latin typeface="Calibri"/>
                          <a:ea typeface="Calibri"/>
                          <a:cs typeface="Calibri"/>
                          <a:sym typeface="Calibri"/>
                        </a:rPr>
                        <a:t>Continue the practice of SEL, and Restorative Practices</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creating a system of support for schools</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SEL support, small groups</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Full time counselor</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103,000</a:t>
                      </a:r>
                      <a:endParaRPr sz="1400" u="none" cap="none" strike="noStrike"/>
                    </a:p>
                  </a:txBody>
                  <a:tcPr marT="34300" marB="34300" marR="68575" marL="68575" anchor="ctr"/>
                </a:tc>
              </a:tr>
              <a:tr h="495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Restorative justice training</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575" marL="68575" anchor="ctr"/>
                </a:tc>
              </a:tr>
            </a:tbl>
          </a:graphicData>
        </a:graphic>
      </p:graphicFrame>
      <p:sp>
        <p:nvSpPr>
          <p:cNvPr id="494" name="Google Shape;494;p24"/>
          <p:cNvSpPr txBox="1"/>
          <p:nvPr/>
        </p:nvSpPr>
        <p:spPr>
          <a:xfrm>
            <a:off x="2032761" y="82865"/>
            <a:ext cx="5671800" cy="47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000000"/>
                </a:solidFill>
                <a:latin typeface="Century Schoolbook"/>
                <a:ea typeface="Century Schoolbook"/>
                <a:cs typeface="Century Schoolbook"/>
                <a:sym typeface="Century Schoolbook"/>
              </a:rPr>
              <a:t>FY22 Strategic Plan Break-out</a:t>
            </a:r>
            <a:endParaRPr b="0" i="0" sz="1200" u="none" cap="none" strike="noStrike">
              <a:solidFill>
                <a:srgbClr val="000000"/>
              </a:solidFill>
              <a:latin typeface="Arial"/>
              <a:ea typeface="Arial"/>
              <a:cs typeface="Arial"/>
              <a:sym typeface="Arial"/>
            </a:endParaRPr>
          </a:p>
        </p:txBody>
      </p:sp>
      <p:sp>
        <p:nvSpPr>
          <p:cNvPr id="495" name="Google Shape;495;p24"/>
          <p:cNvSpPr txBox="1"/>
          <p:nvPr>
            <p:ph idx="12" type="sldNum"/>
          </p:nvPr>
        </p:nvSpPr>
        <p:spPr>
          <a:xfrm>
            <a:off x="8736013" y="5607595"/>
            <a:ext cx="408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25"/>
          <p:cNvSpPr/>
          <p:nvPr/>
        </p:nvSpPr>
        <p:spPr>
          <a:xfrm>
            <a:off x="1760947" y="548980"/>
            <a:ext cx="6304500" cy="119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orbel"/>
              <a:ea typeface="Corbel"/>
              <a:cs typeface="Corbel"/>
              <a:sym typeface="Corbel"/>
            </a:endParaRPr>
          </a:p>
        </p:txBody>
      </p:sp>
      <p:pic>
        <p:nvPicPr>
          <p:cNvPr id="502" name="Google Shape;502;p25"/>
          <p:cNvPicPr preferRelativeResize="0"/>
          <p:nvPr/>
        </p:nvPicPr>
        <p:blipFill rotWithShape="1">
          <a:blip r:embed="rId3">
            <a:alphaModFix/>
          </a:blip>
          <a:srcRect b="0" l="0" r="0" t="0"/>
          <a:stretch/>
        </p:blipFill>
        <p:spPr>
          <a:xfrm>
            <a:off x="7058453" y="5522119"/>
            <a:ext cx="870309" cy="392906"/>
          </a:xfrm>
          <a:prstGeom prst="rect">
            <a:avLst/>
          </a:prstGeom>
          <a:noFill/>
          <a:ln>
            <a:noFill/>
          </a:ln>
        </p:spPr>
      </p:pic>
      <p:graphicFrame>
        <p:nvGraphicFramePr>
          <p:cNvPr id="503" name="Google Shape;503;p25"/>
          <p:cNvGraphicFramePr/>
          <p:nvPr/>
        </p:nvGraphicFramePr>
        <p:xfrm>
          <a:off x="634402" y="787273"/>
          <a:ext cx="3000000" cy="3000000"/>
        </p:xfrm>
        <a:graphic>
          <a:graphicData uri="http://schemas.openxmlformats.org/drawingml/2006/table">
            <a:tbl>
              <a:tblPr bandRow="1" firstRow="1">
                <a:noFill/>
                <a:tableStyleId>{BE0DB394-D693-4425-A8DF-0CDF464A3538}</a:tableStyleId>
              </a:tblPr>
              <a:tblGrid>
                <a:gridCol w="1253850"/>
                <a:gridCol w="1483600"/>
                <a:gridCol w="2394000"/>
                <a:gridCol w="1777850"/>
                <a:gridCol w="1451950"/>
              </a:tblGrid>
              <a:tr h="7141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Priorities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Focus Area</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Strategies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Requests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Amount</a:t>
                      </a:r>
                      <a:endParaRPr sz="1400" u="none" cap="none" strike="noStrike"/>
                    </a:p>
                  </a:txBody>
                  <a:tcPr marT="34300" marB="34300" marR="68575" marL="68575" anchor="ctr"/>
                </a:tc>
              </a:tr>
              <a:tr h="749200">
                <a:tc rowSpan="8">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Develop our response to behavior to be based in culturally responsive and trauma informed practices, restorative practices, and through a lens of equity.</a:t>
                      </a:r>
                      <a:endParaRPr sz="1400" u="none" cap="none" strike="noStrike">
                        <a:solidFill>
                          <a:schemeClr val="dk1"/>
                        </a:solidFill>
                        <a:latin typeface="Corbel"/>
                        <a:ea typeface="Corbel"/>
                        <a:cs typeface="Corbel"/>
                        <a:sym typeface="Corbel"/>
                      </a:endParaRPr>
                    </a:p>
                  </a:txBody>
                  <a:tcPr marT="34300" marB="34300" marR="68575" marL="68575" anchor="ctr"/>
                </a:tc>
                <a:tc rowSpan="8">
                  <a:txBody>
                    <a:bodyPr/>
                    <a:lstStyle/>
                    <a:p>
                      <a:pPr indent="0" lvl="0" marL="0" marR="0" rtl="0" algn="ctr">
                        <a:lnSpc>
                          <a:spcPct val="100000"/>
                        </a:lnSpc>
                        <a:spcBef>
                          <a:spcPts val="0"/>
                        </a:spcBef>
                        <a:spcAft>
                          <a:spcPts val="0"/>
                        </a:spcAft>
                        <a:buClr>
                          <a:srgbClr val="000000"/>
                        </a:buClr>
                        <a:buSzPts val="1700"/>
                        <a:buFont typeface="Arial"/>
                        <a:buNone/>
                      </a:pPr>
                      <a:r>
                        <a:rPr lang="en-US" sz="1700" u="none" cap="none" strike="noStrike">
                          <a:solidFill>
                            <a:schemeClr val="dk1"/>
                          </a:solidFill>
                          <a:latin typeface="Corbel"/>
                          <a:ea typeface="Corbel"/>
                          <a:cs typeface="Corbel"/>
                          <a:sym typeface="Corbel"/>
                        </a:rPr>
                        <a:t>creating a system of support for schools</a:t>
                      </a:r>
                      <a:endParaRPr sz="1700" u="none" cap="none" strike="noStrike">
                        <a:solidFill>
                          <a:schemeClr val="dk1"/>
                        </a:solidFill>
                        <a:latin typeface="Corbel"/>
                        <a:ea typeface="Corbel"/>
                        <a:cs typeface="Corbel"/>
                        <a:sym typeface="Corbel"/>
                      </a:endParaRPr>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Trauma informed practices training</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Assistant Principal</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117,000</a:t>
                      </a:r>
                      <a:endParaRPr sz="1400" u="none" cap="none" strike="noStrike"/>
                    </a:p>
                  </a:txBody>
                  <a:tcPr marT="34300" marB="34300" marR="68575" marL="68575" anchor="ctr"/>
                </a:tc>
              </a:tr>
              <a:tr h="811375">
                <a:tc vMerge="1"/>
                <a:tc vMerge="1"/>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daily check-in &amp; out procedures for those who need it</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non-instructional para</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45,000</a:t>
                      </a:r>
                      <a:endParaRPr sz="1400" u="none" cap="none" strike="noStrike"/>
                    </a:p>
                  </a:txBody>
                  <a:tcPr marT="34300" marB="34300" marR="68575" marL="68575" anchor="ctr"/>
                </a:tc>
              </a:tr>
              <a:tr h="811375">
                <a:tc vMerge="1"/>
                <a:tc vMerge="1"/>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culturally responsive pedagogy</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IB training</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20,000</a:t>
                      </a:r>
                      <a:endParaRPr sz="1400" u="none" cap="none" strike="noStrike"/>
                    </a:p>
                  </a:txBody>
                  <a:tcPr marT="34300" marB="34300" marR="68575" marL="68575" anchor="ctr"/>
                </a:tc>
              </a:tr>
              <a:tr h="708675">
                <a:tc vMerge="1"/>
                <a:tc vMerge="1"/>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Homeroom teachers to support small classrooms</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22 teachers</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2.200,000</a:t>
                      </a:r>
                      <a:endParaRPr sz="1400" u="none" cap="none" strike="noStrike"/>
                    </a:p>
                  </a:txBody>
                  <a:tcPr marT="34300" marB="34300" marR="68575" marL="68575" anchor="ctr"/>
                </a:tc>
              </a:tr>
              <a:tr h="495325">
                <a:tc vMerge="1"/>
                <a:tc vMerge="1"/>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CREATE support</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CREATE teacher pair</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30,000</a:t>
                      </a:r>
                      <a:endParaRPr sz="1400" u="none" cap="none" strike="noStrike"/>
                    </a:p>
                  </a:txBody>
                  <a:tcPr marT="34300" marB="34300" marR="68575" marL="68575" anchor="ctr"/>
                </a:tc>
              </a:tr>
              <a:tr h="495325">
                <a:tc vMerge="1"/>
                <a:tc vMerge="1"/>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t>Wraparound family services</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school nurse</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60,000</a:t>
                      </a:r>
                      <a:endParaRPr sz="1400" u="none" cap="none" strike="noStrike"/>
                    </a:p>
                  </a:txBody>
                  <a:tcPr marT="34300" marB="34300" marR="68575" marL="68575" anchor="ctr"/>
                </a:tc>
              </a:tr>
              <a:tr h="495325">
                <a:tc vMerge="1"/>
                <a:tc vMerge="1"/>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Wraparound family support</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School social worker</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55,000</a:t>
                      </a:r>
                      <a:endParaRPr sz="1400" u="none" cap="none" strike="noStrike"/>
                    </a:p>
                  </a:txBody>
                  <a:tcPr marT="34300" marB="34300" marR="68575" marL="68575" anchor="ctr"/>
                </a:tc>
              </a:tr>
              <a:tr h="495325">
                <a:tc vMerge="1"/>
                <a:tc vMerge="1"/>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management of school/Liaison support for parents </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School Business Manager</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117,000</a:t>
                      </a:r>
                      <a:endParaRPr sz="1400" u="none" cap="none" strike="noStrike"/>
                    </a:p>
                  </a:txBody>
                  <a:tcPr marT="34300" marB="34300" marR="68575" marL="68575" anchor="ctr"/>
                </a:tc>
              </a:tr>
            </a:tbl>
          </a:graphicData>
        </a:graphic>
      </p:graphicFrame>
      <p:sp>
        <p:nvSpPr>
          <p:cNvPr id="504" name="Google Shape;504;p25"/>
          <p:cNvSpPr txBox="1"/>
          <p:nvPr/>
        </p:nvSpPr>
        <p:spPr>
          <a:xfrm>
            <a:off x="1976913" y="102575"/>
            <a:ext cx="5671800" cy="446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rgbClr val="000000"/>
                </a:solidFill>
                <a:latin typeface="Century Schoolbook"/>
                <a:ea typeface="Century Schoolbook"/>
                <a:cs typeface="Century Schoolbook"/>
                <a:sym typeface="Century Schoolbook"/>
              </a:rPr>
              <a:t>FY22 Strategic Plan Break-out</a:t>
            </a:r>
            <a:endParaRPr b="0" i="0" sz="1000" u="none" cap="none" strike="noStrike">
              <a:solidFill>
                <a:srgbClr val="000000"/>
              </a:solidFill>
              <a:latin typeface="Arial"/>
              <a:ea typeface="Arial"/>
              <a:cs typeface="Arial"/>
              <a:sym typeface="Arial"/>
            </a:endParaRPr>
          </a:p>
        </p:txBody>
      </p:sp>
      <p:sp>
        <p:nvSpPr>
          <p:cNvPr id="505" name="Google Shape;505;p25"/>
          <p:cNvSpPr txBox="1"/>
          <p:nvPr>
            <p:ph idx="12" type="sldNum"/>
          </p:nvPr>
        </p:nvSpPr>
        <p:spPr>
          <a:xfrm>
            <a:off x="8736013" y="5607595"/>
            <a:ext cx="408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26"/>
          <p:cNvSpPr txBox="1"/>
          <p:nvPr>
            <p:ph type="title"/>
          </p:nvPr>
        </p:nvSpPr>
        <p:spPr>
          <a:xfrm>
            <a:off x="938758" y="399010"/>
            <a:ext cx="7519442" cy="94852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262626"/>
              </a:buClr>
              <a:buSzPts val="2700"/>
              <a:buFont typeface="Century Schoolbook"/>
              <a:buNone/>
            </a:pPr>
            <a:r>
              <a:rPr b="1" i="0" lang="en-US" sz="2700"/>
              <a:t>FY 2022: Purpose of Reserve Funds</a:t>
            </a:r>
            <a:endParaRPr/>
          </a:p>
        </p:txBody>
      </p:sp>
      <p:sp>
        <p:nvSpPr>
          <p:cNvPr id="511" name="Google Shape;511;p26"/>
          <p:cNvSpPr txBox="1"/>
          <p:nvPr/>
        </p:nvSpPr>
        <p:spPr>
          <a:xfrm>
            <a:off x="912136" y="1361173"/>
            <a:ext cx="8231864" cy="4351338"/>
          </a:xfrm>
          <a:prstGeom prst="rect">
            <a:avLst/>
          </a:prstGeom>
          <a:noFill/>
          <a:ln>
            <a:noFill/>
          </a:ln>
        </p:spPr>
        <p:txBody>
          <a:bodyPr anchorCtr="0" anchor="t" bIns="45700" lIns="91425" spcFirstLastPara="1" rIns="91425" wrap="square" tIns="45700">
            <a:noAutofit/>
          </a:bodyPr>
          <a:lstStyle/>
          <a:p>
            <a:pPr indent="0" lvl="1"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3F3F3F"/>
              </a:solidFill>
              <a:latin typeface="Trebuchet MS"/>
              <a:ea typeface="Trebuchet MS"/>
              <a:cs typeface="Trebuchet MS"/>
              <a:sym typeface="Trebuchet MS"/>
            </a:endParaRPr>
          </a:p>
          <a:p>
            <a:pPr indent="-285750" lvl="1" marL="742950" marR="0" rtl="0" algn="l">
              <a:lnSpc>
                <a:spcPct val="100000"/>
              </a:lnSpc>
              <a:spcBef>
                <a:spcPts val="0"/>
              </a:spcBef>
              <a:spcAft>
                <a:spcPts val="0"/>
              </a:spcAft>
              <a:buClr>
                <a:schemeClr val="accent1"/>
              </a:buClr>
              <a:buSzPts val="1760"/>
              <a:buFont typeface="Arial"/>
              <a:buChar char="•"/>
            </a:pPr>
            <a:r>
              <a:rPr b="0" i="0" lang="en-US" sz="2200" u="none" cap="none" strike="noStrike">
                <a:solidFill>
                  <a:srgbClr val="3F3F3F"/>
                </a:solidFill>
                <a:latin typeface="Trebuchet MS"/>
                <a:ea typeface="Trebuchet MS"/>
                <a:cs typeface="Trebuchet MS"/>
                <a:sym typeface="Trebuchet MS"/>
              </a:rPr>
              <a:t>To account for the district’s overall revenue uncertainty &amp; help to mitigate potential losses at leveling</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3F3F3F"/>
              </a:solidFill>
              <a:latin typeface="Trebuchet MS"/>
              <a:ea typeface="Trebuchet MS"/>
              <a:cs typeface="Trebuchet MS"/>
              <a:sym typeface="Trebuchet MS"/>
            </a:endParaRPr>
          </a:p>
          <a:p>
            <a:pPr indent="-285750" lvl="1" marL="742950" marR="0" rtl="0" algn="l">
              <a:lnSpc>
                <a:spcPct val="100000"/>
              </a:lnSpc>
              <a:spcBef>
                <a:spcPts val="0"/>
              </a:spcBef>
              <a:spcAft>
                <a:spcPts val="0"/>
              </a:spcAft>
              <a:buClr>
                <a:schemeClr val="accent1"/>
              </a:buClr>
              <a:buSzPts val="1760"/>
              <a:buFont typeface="Arial"/>
              <a:buChar char="•"/>
            </a:pPr>
            <a:r>
              <a:rPr b="0" i="0" lang="en-US" sz="2200" u="none" cap="none" strike="noStrike">
                <a:solidFill>
                  <a:srgbClr val="3F3F3F"/>
                </a:solidFill>
                <a:latin typeface="Trebuchet MS"/>
                <a:ea typeface="Trebuchet MS"/>
                <a:cs typeface="Trebuchet MS"/>
                <a:sym typeface="Trebuchet MS"/>
              </a:rPr>
              <a:t>2% of school’s SSF allocation has been budgeted for NonStaffing</a:t>
            </a:r>
            <a:endParaRPr b="0" i="0" sz="2200" u="none" cap="none" strike="noStrike">
              <a:solidFill>
                <a:srgbClr val="3F3F3F"/>
              </a:solidFill>
              <a:latin typeface="Trebuchet MS"/>
              <a:ea typeface="Trebuchet MS"/>
              <a:cs typeface="Trebuchet MS"/>
              <a:sym typeface="Trebuchet MS"/>
            </a:endParaRPr>
          </a:p>
          <a:p>
            <a:pPr indent="-173990" lvl="1" marL="742950" marR="0" rtl="0" algn="l">
              <a:lnSpc>
                <a:spcPct val="100000"/>
              </a:lnSpc>
              <a:spcBef>
                <a:spcPts val="0"/>
              </a:spcBef>
              <a:spcAft>
                <a:spcPts val="0"/>
              </a:spcAft>
              <a:buClr>
                <a:schemeClr val="accent1"/>
              </a:buClr>
              <a:buSzPts val="1760"/>
              <a:buFont typeface="Arial"/>
              <a:buNone/>
            </a:pPr>
            <a:r>
              <a:t/>
            </a:r>
            <a:endParaRPr b="0" i="0" sz="2200" u="none" cap="none" strike="noStrike">
              <a:solidFill>
                <a:srgbClr val="3F3F3F"/>
              </a:solidFill>
              <a:latin typeface="Trebuchet MS"/>
              <a:ea typeface="Trebuchet MS"/>
              <a:cs typeface="Trebuchet MS"/>
              <a:sym typeface="Trebuchet MS"/>
            </a:endParaRPr>
          </a:p>
          <a:p>
            <a:pPr indent="-285750" lvl="1" marL="742950" marR="0" rtl="0" algn="l">
              <a:lnSpc>
                <a:spcPct val="100000"/>
              </a:lnSpc>
              <a:spcBef>
                <a:spcPts val="0"/>
              </a:spcBef>
              <a:spcAft>
                <a:spcPts val="0"/>
              </a:spcAft>
              <a:buClr>
                <a:schemeClr val="accent1"/>
              </a:buClr>
              <a:buSzPts val="1760"/>
              <a:buFont typeface="Arial"/>
              <a:buChar char="•"/>
            </a:pPr>
            <a:r>
              <a:rPr b="0" i="0" lang="en-US" sz="2200" u="none" cap="none" strike="noStrike">
                <a:solidFill>
                  <a:srgbClr val="3F3F3F"/>
                </a:solidFill>
                <a:latin typeface="Trebuchet MS"/>
                <a:ea typeface="Trebuchet MS"/>
                <a:cs typeface="Trebuchet MS"/>
                <a:sym typeface="Trebuchet MS"/>
              </a:rPr>
              <a:t>Use of these funds is subject to District Approval </a:t>
            </a:r>
            <a:endParaRPr b="0" i="0" sz="1400" u="none" cap="none" strike="noStrike">
              <a:solidFill>
                <a:srgbClr val="000000"/>
              </a:solidFill>
              <a:latin typeface="Arial"/>
              <a:ea typeface="Arial"/>
              <a:cs typeface="Arial"/>
              <a:sym typeface="Arial"/>
            </a:endParaRPr>
          </a:p>
          <a:p>
            <a:pPr indent="-214630" lvl="0" marL="285750" marR="0" rtl="0" algn="l">
              <a:lnSpc>
                <a:spcPct val="150000"/>
              </a:lnSpc>
              <a:spcBef>
                <a:spcPts val="0"/>
              </a:spcBef>
              <a:spcAft>
                <a:spcPts val="0"/>
              </a:spcAft>
              <a:buClr>
                <a:schemeClr val="accent1"/>
              </a:buClr>
              <a:buSzPts val="1120"/>
              <a:buFont typeface="Arial"/>
              <a:buNone/>
            </a:pPr>
            <a:r>
              <a:t/>
            </a:r>
            <a:endParaRPr b="0" i="0" sz="1400" u="none" cap="none" strike="noStrike">
              <a:solidFill>
                <a:srgbClr val="3F3F3F"/>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700"/>
              <a:buFont typeface="Century Schoolbook"/>
              <a:buNone/>
            </a:pPr>
            <a:r>
              <a:rPr b="1" lang="en-US" sz="2700">
                <a:latin typeface="Century Schoolbook"/>
                <a:ea typeface="Century Schoolbook"/>
                <a:cs typeface="Century Schoolbook"/>
                <a:sym typeface="Century Schoolbook"/>
              </a:rPr>
              <a:t>Plan for FY22 Reserve</a:t>
            </a:r>
            <a:endParaRPr/>
          </a:p>
        </p:txBody>
      </p:sp>
      <p:graphicFrame>
        <p:nvGraphicFramePr>
          <p:cNvPr id="518" name="Google Shape;518;p27"/>
          <p:cNvGraphicFramePr/>
          <p:nvPr/>
        </p:nvGraphicFramePr>
        <p:xfrm>
          <a:off x="973514" y="1250078"/>
          <a:ext cx="3000000" cy="3000000"/>
        </p:xfrm>
        <a:graphic>
          <a:graphicData uri="http://schemas.openxmlformats.org/drawingml/2006/table">
            <a:tbl>
              <a:tblPr bandRow="1" firstRow="1">
                <a:noFill/>
                <a:tableStyleId>{BE0DB394-D693-4425-A8DF-0CDF464A3538}</a:tableStyleId>
              </a:tblPr>
              <a:tblGrid>
                <a:gridCol w="1556650"/>
                <a:gridCol w="1731300"/>
                <a:gridCol w="1731300"/>
                <a:gridCol w="1594650"/>
                <a:gridCol w="1344050"/>
              </a:tblGrid>
              <a:tr h="5732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Priorities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Focus Area</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Strategies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Requests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Amount</a:t>
                      </a:r>
                      <a:endParaRPr sz="14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Fostering Academic Excellence</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Providing relief time for instructional staff to do additional professional development and peer observations</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Substitute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70,000</a:t>
                      </a:r>
                      <a:endParaRPr sz="12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r>
            </a:tbl>
          </a:graphicData>
        </a:graphic>
      </p:graphicFrame>
      <p:sp>
        <p:nvSpPr>
          <p:cNvPr id="519" name="Google Shape;519;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28"/>
          <p:cNvSpPr txBox="1"/>
          <p:nvPr>
            <p:ph type="title"/>
          </p:nvPr>
        </p:nvSpPr>
        <p:spPr>
          <a:xfrm>
            <a:off x="457200" y="11348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700"/>
              <a:buFont typeface="Century Schoolbook"/>
              <a:buNone/>
            </a:pPr>
            <a:r>
              <a:rPr b="1" lang="en-US" sz="2300">
                <a:latin typeface="Century Schoolbook"/>
                <a:ea typeface="Century Schoolbook"/>
                <a:cs typeface="Century Schoolbook"/>
                <a:sym typeface="Century Schoolbook"/>
              </a:rPr>
              <a:t>Plan for FY22</a:t>
            </a:r>
            <a:br>
              <a:rPr b="1" lang="en-US" sz="2300">
                <a:latin typeface="Century Schoolbook"/>
                <a:ea typeface="Century Schoolbook"/>
                <a:cs typeface="Century Schoolbook"/>
                <a:sym typeface="Century Schoolbook"/>
              </a:rPr>
            </a:br>
            <a:r>
              <a:rPr b="1" lang="en-US" sz="2300">
                <a:latin typeface="Century Schoolbook"/>
                <a:ea typeface="Century Schoolbook"/>
                <a:cs typeface="Century Schoolbook"/>
                <a:sym typeface="Century Schoolbook"/>
              </a:rPr>
              <a:t> Title I Holdback and Family Engagement Funds</a:t>
            </a:r>
            <a:endParaRPr sz="4000"/>
          </a:p>
        </p:txBody>
      </p:sp>
      <p:graphicFrame>
        <p:nvGraphicFramePr>
          <p:cNvPr id="526" name="Google Shape;526;p28"/>
          <p:cNvGraphicFramePr/>
          <p:nvPr/>
        </p:nvGraphicFramePr>
        <p:xfrm>
          <a:off x="973514" y="1256503"/>
          <a:ext cx="3000000" cy="3000000"/>
        </p:xfrm>
        <a:graphic>
          <a:graphicData uri="http://schemas.openxmlformats.org/drawingml/2006/table">
            <a:tbl>
              <a:tblPr bandRow="1" firstRow="1">
                <a:noFill/>
                <a:tableStyleId>{BE0DB394-D693-4425-A8DF-0CDF464A3538}</a:tableStyleId>
              </a:tblPr>
              <a:tblGrid>
                <a:gridCol w="1508800"/>
                <a:gridCol w="1678075"/>
                <a:gridCol w="1678075"/>
                <a:gridCol w="1545600"/>
                <a:gridCol w="1302725"/>
              </a:tblGrid>
              <a:tr h="5732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Priorities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Focus Area</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Strategies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Requests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Amount</a:t>
                      </a:r>
                      <a:endParaRPr sz="14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Academic Excellence</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support of virtual students</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additionals take home materials</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18,000</a:t>
                      </a:r>
                      <a:endParaRPr sz="12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nchor="ctr"/>
                </a:tc>
              </a:tr>
            </a:tbl>
          </a:graphicData>
        </a:graphic>
      </p:graphicFrame>
      <p:sp>
        <p:nvSpPr>
          <p:cNvPr id="527" name="Google Shape;52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29"/>
          <p:cNvSpPr txBox="1"/>
          <p:nvPr>
            <p:ph idx="1" type="subTitle"/>
          </p:nvPr>
        </p:nvSpPr>
        <p:spPr>
          <a:xfrm>
            <a:off x="862921" y="1086880"/>
            <a:ext cx="8342142" cy="5672156"/>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0000"/>
              </a:buClr>
              <a:buSzPts val="2000"/>
              <a:buAutoNum type="arabicPeriod"/>
            </a:pPr>
            <a:r>
              <a:rPr lang="en-US" sz="2000">
                <a:solidFill>
                  <a:srgbClr val="000000"/>
                </a:solidFill>
                <a:latin typeface="Calibri"/>
                <a:ea typeface="Calibri"/>
                <a:cs typeface="Calibri"/>
                <a:sym typeface="Calibri"/>
              </a:rPr>
              <a:t>Are our school’s priorities (from your strategic plan) reflected in this budget? </a:t>
            </a:r>
            <a:endParaRPr/>
          </a:p>
          <a:p>
            <a:pPr indent="-342900" lvl="1" marL="800100" rtl="0" algn="l">
              <a:lnSpc>
                <a:spcPct val="100000"/>
              </a:lnSpc>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Are new positions and/or resources included in the budget to address our major priorities? </a:t>
            </a:r>
            <a:endParaRPr/>
          </a:p>
          <a:p>
            <a:pPr indent="-342900" lvl="1" marL="800100" rtl="0" algn="l">
              <a:lnSpc>
                <a:spcPct val="100000"/>
              </a:lnSpc>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Do we know (as a team) the plan to support implementation of these priorities beyond the budget (ex. What strategies will be implemented)? </a:t>
            </a:r>
            <a:endParaRPr/>
          </a:p>
          <a:p>
            <a:pPr indent="-342900" lvl="1" marL="800100" rtl="0" algn="l">
              <a:lnSpc>
                <a:spcPct val="100000"/>
              </a:lnSpc>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What tradeoffs are being made in order to support these priorities? </a:t>
            </a:r>
            <a:endParaRPr/>
          </a:p>
          <a:p>
            <a:pPr indent="0" lvl="0" marL="0" rtl="0" algn="l">
              <a:lnSpc>
                <a:spcPct val="100000"/>
              </a:lnSpc>
              <a:spcBef>
                <a:spcPts val="0"/>
              </a:spcBef>
              <a:spcAft>
                <a:spcPts val="0"/>
              </a:spcAft>
              <a:buClr>
                <a:srgbClr val="888888"/>
              </a:buClr>
              <a:buSzPts val="2000"/>
              <a:buNone/>
            </a:pPr>
            <a:r>
              <a:t/>
            </a:r>
            <a:endParaRPr sz="20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2000"/>
              <a:buNone/>
            </a:pPr>
            <a:r>
              <a:rPr lang="en-US" sz="2000">
                <a:solidFill>
                  <a:srgbClr val="000000"/>
                </a:solidFill>
                <a:latin typeface="Calibri"/>
                <a:ea typeface="Calibri"/>
                <a:cs typeface="Calibri"/>
                <a:sym typeface="Calibri"/>
              </a:rPr>
              <a:t>2. How are district and cluster priorities reflected in our budget? </a:t>
            </a:r>
            <a:endParaRPr/>
          </a:p>
          <a:p>
            <a:pPr indent="-342900" lvl="1" marL="800100" rtl="0" algn="l">
              <a:lnSpc>
                <a:spcPct val="100000"/>
              </a:lnSpc>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Cluster priorities- what staff, materials, etc. are dedicated to supporting our cluster’s priorities? </a:t>
            </a:r>
            <a:endParaRPr/>
          </a:p>
          <a:p>
            <a:pPr indent="-342900" lvl="1" marL="800100" rtl="0" algn="l">
              <a:lnSpc>
                <a:spcPct val="100000"/>
              </a:lnSpc>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Signature programs- what staff, materials, etc. are dedicated to supporting our signature program? </a:t>
            </a:r>
            <a:endParaRPr/>
          </a:p>
          <a:p>
            <a:pPr indent="-342900" lvl="1" marL="800100" rtl="0" algn="l">
              <a:lnSpc>
                <a:spcPct val="100000"/>
              </a:lnSpc>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Are there positions our school will share with another school, i.e. nurse, counselor?</a:t>
            </a:r>
            <a:endParaRPr/>
          </a:p>
          <a:p>
            <a:pPr indent="0" lvl="0" marL="0" rtl="0" algn="l">
              <a:lnSpc>
                <a:spcPct val="100000"/>
              </a:lnSpc>
              <a:spcBef>
                <a:spcPts val="0"/>
              </a:spcBef>
              <a:spcAft>
                <a:spcPts val="0"/>
              </a:spcAft>
              <a:buClr>
                <a:srgbClr val="888888"/>
              </a:buClr>
              <a:buSzPts val="2000"/>
              <a:buNone/>
            </a:pPr>
            <a:r>
              <a:t/>
            </a:r>
            <a:endParaRPr sz="2000">
              <a:solidFill>
                <a:srgbClr val="000000"/>
              </a:solidFill>
              <a:latin typeface="Calibri"/>
              <a:ea typeface="Calibri"/>
              <a:cs typeface="Calibri"/>
              <a:sym typeface="Calibri"/>
            </a:endParaRPr>
          </a:p>
          <a:p>
            <a:pPr indent="0" lvl="0" marL="0" rtl="0" algn="l">
              <a:lnSpc>
                <a:spcPct val="100000"/>
              </a:lnSpc>
              <a:spcBef>
                <a:spcPts val="400"/>
              </a:spcBef>
              <a:spcAft>
                <a:spcPts val="0"/>
              </a:spcAft>
              <a:buClr>
                <a:srgbClr val="888888"/>
              </a:buClr>
              <a:buSzPts val="2000"/>
              <a:buNone/>
            </a:pPr>
            <a:r>
              <a:t/>
            </a:r>
            <a:endParaRPr sz="2000">
              <a:solidFill>
                <a:schemeClr val="dk1"/>
              </a:solidFill>
            </a:endParaRPr>
          </a:p>
        </p:txBody>
      </p:sp>
      <p:sp>
        <p:nvSpPr>
          <p:cNvPr id="534" name="Google Shape;534;p29"/>
          <p:cNvSpPr txBox="1"/>
          <p:nvPr>
            <p:ph type="ctrTitle"/>
          </p:nvPr>
        </p:nvSpPr>
        <p:spPr>
          <a:xfrm>
            <a:off x="685800" y="169555"/>
            <a:ext cx="7772400" cy="523220"/>
          </a:xfrm>
          <a:prstGeom prst="rect">
            <a:avLst/>
          </a:prstGeom>
          <a:noFill/>
          <a:ln>
            <a:noFill/>
          </a:ln>
        </p:spPr>
        <p:txBody>
          <a:bodyPr anchorCtr="0" anchor="ctr" bIns="45700" lIns="91425" spcFirstLastPara="1" rIns="91425" wrap="square" tIns="45700">
            <a:spAutoFit/>
          </a:bodyPr>
          <a:lstStyle/>
          <a:p>
            <a:pPr indent="0" lvl="0" marL="0" rtl="0" algn="ctr">
              <a:lnSpc>
                <a:spcPct val="100000"/>
              </a:lnSpc>
              <a:spcBef>
                <a:spcPts val="0"/>
              </a:spcBef>
              <a:spcAft>
                <a:spcPts val="0"/>
              </a:spcAft>
              <a:buClr>
                <a:srgbClr val="000000"/>
              </a:buClr>
              <a:buSzPts val="2800"/>
              <a:buFont typeface="Calibri"/>
              <a:buNone/>
            </a:pPr>
            <a:r>
              <a:rPr b="1" lang="en-US" sz="2800">
                <a:solidFill>
                  <a:srgbClr val="000000"/>
                </a:solidFill>
                <a:latin typeface="Calibri"/>
                <a:ea typeface="Calibri"/>
                <a:cs typeface="Calibri"/>
                <a:sym typeface="Calibri"/>
              </a:rPr>
              <a:t>Questions to Consider</a:t>
            </a:r>
            <a:endParaRPr b="1" sz="2700">
              <a:solidFill>
                <a:srgbClr val="000000"/>
              </a:solidFill>
              <a:latin typeface="Century Schoolbook"/>
              <a:ea typeface="Century Schoolbook"/>
              <a:cs typeface="Century Schoolbook"/>
              <a:sym typeface="Century Schoolbook"/>
            </a:endParaRPr>
          </a:p>
        </p:txBody>
      </p:sp>
      <p:sp>
        <p:nvSpPr>
          <p:cNvPr id="535" name="Google Shape;535;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
          <p:cNvSpPr/>
          <p:nvPr/>
        </p:nvSpPr>
        <p:spPr>
          <a:xfrm>
            <a:off x="2085103" y="1433033"/>
            <a:ext cx="5591169" cy="914400"/>
          </a:xfrm>
          <a:prstGeom prst="rect">
            <a:avLst/>
          </a:prstGeom>
          <a:solidFill>
            <a:srgbClr val="0083A9"/>
          </a:solidFill>
          <a:ln cap="flat" cmpd="sng" w="12700">
            <a:solidFill>
              <a:srgbClr val="0083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Overlock"/>
                <a:ea typeface="Overlock"/>
                <a:cs typeface="Overlock"/>
                <a:sym typeface="Overlock"/>
              </a:rPr>
              <a:t>YOUR SCHOOL STRATEGIC PLAN…</a:t>
            </a:r>
            <a:endParaRPr b="0" i="0" sz="1400" u="none" cap="none" strike="noStrike">
              <a:solidFill>
                <a:srgbClr val="000000"/>
              </a:solidFill>
              <a:latin typeface="Arial"/>
              <a:ea typeface="Arial"/>
              <a:cs typeface="Arial"/>
              <a:sym typeface="Arial"/>
            </a:endParaRPr>
          </a:p>
        </p:txBody>
      </p:sp>
      <p:sp>
        <p:nvSpPr>
          <p:cNvPr id="282" name="Google Shape;282;p3"/>
          <p:cNvSpPr txBox="1"/>
          <p:nvPr>
            <p:ph type="title"/>
          </p:nvPr>
        </p:nvSpPr>
        <p:spPr>
          <a:xfrm>
            <a:off x="717452" y="248713"/>
            <a:ext cx="8426547" cy="625079"/>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rgbClr val="262626"/>
              </a:buClr>
              <a:buSzPct val="100000"/>
              <a:buFont typeface="Century Schoolbook"/>
              <a:buNone/>
            </a:pPr>
            <a:r>
              <a:rPr b="1" lang="en-US"/>
              <a:t>GO Team Budget Development Process</a:t>
            </a:r>
            <a:endParaRPr/>
          </a:p>
        </p:txBody>
      </p:sp>
      <p:sp>
        <p:nvSpPr>
          <p:cNvPr id="283" name="Google Shape;283;p3"/>
          <p:cNvSpPr txBox="1"/>
          <p:nvPr>
            <p:ph idx="12" type="sldNum"/>
          </p:nvPr>
        </p:nvSpPr>
        <p:spPr>
          <a:xfrm>
            <a:off x="7806991" y="5811680"/>
            <a:ext cx="160020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chemeClr val="dk2"/>
                </a:solidFill>
              </a:rPr>
              <a:t>‹#›</a:t>
            </a:fld>
            <a:endParaRPr>
              <a:solidFill>
                <a:schemeClr val="dk2"/>
              </a:solidFill>
            </a:endParaRPr>
          </a:p>
        </p:txBody>
      </p:sp>
      <p:sp>
        <p:nvSpPr>
          <p:cNvPr id="284" name="Google Shape;284;p3"/>
          <p:cNvSpPr txBox="1"/>
          <p:nvPr/>
        </p:nvSpPr>
        <p:spPr>
          <a:xfrm>
            <a:off x="2085102" y="1694536"/>
            <a:ext cx="559117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is your roadmap and your role. It is your direction, your priorities, your vision, your present, your future. </a:t>
            </a:r>
            <a:endParaRPr b="0" i="0" sz="1400" u="none" cap="none" strike="noStrike">
              <a:solidFill>
                <a:srgbClr val="000000"/>
              </a:solidFill>
              <a:latin typeface="Arial"/>
              <a:ea typeface="Arial"/>
              <a:cs typeface="Arial"/>
              <a:sym typeface="Arial"/>
            </a:endParaRPr>
          </a:p>
        </p:txBody>
      </p:sp>
      <p:grpSp>
        <p:nvGrpSpPr>
          <p:cNvPr id="285" name="Google Shape;285;p3"/>
          <p:cNvGrpSpPr/>
          <p:nvPr/>
        </p:nvGrpSpPr>
        <p:grpSpPr>
          <a:xfrm>
            <a:off x="-3523169" y="1587015"/>
            <a:ext cx="11397015" cy="5910478"/>
            <a:chOff x="-4962761" y="-760418"/>
            <a:chExt cx="11397015" cy="5910478"/>
          </a:xfrm>
        </p:grpSpPr>
        <p:sp>
          <p:nvSpPr>
            <p:cNvPr id="286" name="Google Shape;286;p3"/>
            <p:cNvSpPr/>
            <p:nvPr/>
          </p:nvSpPr>
          <p:spPr>
            <a:xfrm>
              <a:off x="-4962761" y="-760418"/>
              <a:ext cx="5910478" cy="5910478"/>
            </a:xfrm>
            <a:prstGeom prst="blockArc">
              <a:avLst>
                <a:gd fmla="val 18900000" name="adj1"/>
                <a:gd fmla="val 2700000" name="adj2"/>
                <a:gd fmla="val 365" name="adj3"/>
              </a:avLst>
            </a:prstGeom>
            <a:noFill/>
            <a:ln cap="flat" cmpd="sng" w="12700">
              <a:solidFill>
                <a:srgbClr val="327C9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3"/>
            <p:cNvSpPr/>
            <p:nvPr/>
          </p:nvSpPr>
          <p:spPr>
            <a:xfrm>
              <a:off x="496276" y="337475"/>
              <a:ext cx="5937978" cy="675302"/>
            </a:xfrm>
            <a:prstGeom prst="rect">
              <a:avLst/>
            </a:prstGeom>
            <a:gradFill>
              <a:gsLst>
                <a:gs pos="0">
                  <a:srgbClr val="42A1BB"/>
                </a:gs>
                <a:gs pos="50000">
                  <a:srgbClr val="3CA1BC"/>
                </a:gs>
                <a:gs pos="100000">
                  <a:srgbClr val="2D89A2"/>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3"/>
            <p:cNvSpPr txBox="1"/>
            <p:nvPr/>
          </p:nvSpPr>
          <p:spPr>
            <a:xfrm>
              <a:off x="496276" y="337475"/>
              <a:ext cx="5937978" cy="675302"/>
            </a:xfrm>
            <a:prstGeom prst="rect">
              <a:avLst/>
            </a:prstGeom>
            <a:noFill/>
            <a:ln>
              <a:noFill/>
            </a:ln>
          </p:spPr>
          <p:txBody>
            <a:bodyPr anchorCtr="0" anchor="ctr" bIns="76200" lIns="536000"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1: Data Review</a:t>
              </a:r>
              <a:endParaRPr b="0" i="0" sz="1400" u="none" cap="none" strike="noStrike">
                <a:solidFill>
                  <a:srgbClr val="000000"/>
                </a:solidFill>
                <a:latin typeface="Arial"/>
                <a:ea typeface="Arial"/>
                <a:cs typeface="Arial"/>
                <a:sym typeface="Arial"/>
              </a:endParaRPr>
            </a:p>
          </p:txBody>
        </p:sp>
        <p:sp>
          <p:nvSpPr>
            <p:cNvPr id="289" name="Google Shape;289;p3"/>
            <p:cNvSpPr/>
            <p:nvPr/>
          </p:nvSpPr>
          <p:spPr>
            <a:xfrm>
              <a:off x="108307" y="266028"/>
              <a:ext cx="844128" cy="844128"/>
            </a:xfrm>
            <a:prstGeom prst="ellipse">
              <a:avLst/>
            </a:prstGeom>
            <a:blipFill rotWithShape="1">
              <a:blip r:embed="rId3">
                <a:alphaModFix/>
              </a:blip>
              <a:stretch>
                <a:fillRect b="0" l="0" r="0" t="0"/>
              </a:stretch>
            </a:blip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3"/>
            <p:cNvSpPr/>
            <p:nvPr/>
          </p:nvSpPr>
          <p:spPr>
            <a:xfrm>
              <a:off x="883443" y="1350605"/>
              <a:ext cx="5550811" cy="675302"/>
            </a:xfrm>
            <a:prstGeom prst="rect">
              <a:avLst/>
            </a:prstGeom>
            <a:gradFill>
              <a:gsLst>
                <a:gs pos="0">
                  <a:srgbClr val="42A1BB"/>
                </a:gs>
                <a:gs pos="50000">
                  <a:srgbClr val="3CA1BC"/>
                </a:gs>
                <a:gs pos="100000">
                  <a:srgbClr val="2D89A2"/>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3"/>
            <p:cNvSpPr txBox="1"/>
            <p:nvPr/>
          </p:nvSpPr>
          <p:spPr>
            <a:xfrm>
              <a:off x="883443" y="1350605"/>
              <a:ext cx="5550811" cy="675302"/>
            </a:xfrm>
            <a:prstGeom prst="rect">
              <a:avLst/>
            </a:prstGeom>
            <a:noFill/>
            <a:ln>
              <a:noFill/>
            </a:ln>
          </p:spPr>
          <p:txBody>
            <a:bodyPr anchorCtr="0" anchor="ctr" bIns="76200" lIns="536000"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2: Strategic Plan Review</a:t>
              </a:r>
              <a:endParaRPr b="0" i="0" sz="1400" u="none" cap="none" strike="noStrike">
                <a:solidFill>
                  <a:srgbClr val="000000"/>
                </a:solidFill>
                <a:latin typeface="Arial"/>
                <a:ea typeface="Arial"/>
                <a:cs typeface="Arial"/>
                <a:sym typeface="Arial"/>
              </a:endParaRPr>
            </a:p>
          </p:txBody>
        </p:sp>
        <p:sp>
          <p:nvSpPr>
            <p:cNvPr id="292" name="Google Shape;292;p3"/>
            <p:cNvSpPr/>
            <p:nvPr/>
          </p:nvSpPr>
          <p:spPr>
            <a:xfrm>
              <a:off x="461379" y="1266192"/>
              <a:ext cx="844128" cy="844128"/>
            </a:xfrm>
            <a:prstGeom prst="ellipse">
              <a:avLst/>
            </a:prstGeom>
            <a:blipFill rotWithShape="1">
              <a:blip r:embed="rId3">
                <a:alphaModFix/>
              </a:blip>
              <a:stretch>
                <a:fillRect b="0" l="0" r="0" t="0"/>
              </a:stretch>
            </a:blip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3"/>
            <p:cNvSpPr/>
            <p:nvPr/>
          </p:nvSpPr>
          <p:spPr>
            <a:xfrm>
              <a:off x="883443" y="2363734"/>
              <a:ext cx="5550811" cy="675302"/>
            </a:xfrm>
            <a:prstGeom prst="rect">
              <a:avLst/>
            </a:prstGeom>
            <a:gradFill>
              <a:gsLst>
                <a:gs pos="0">
                  <a:srgbClr val="42A1BB"/>
                </a:gs>
                <a:gs pos="50000">
                  <a:srgbClr val="3CA1BC"/>
                </a:gs>
                <a:gs pos="100000">
                  <a:srgbClr val="2D89A2"/>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3"/>
            <p:cNvSpPr txBox="1"/>
            <p:nvPr/>
          </p:nvSpPr>
          <p:spPr>
            <a:xfrm>
              <a:off x="883443" y="2363734"/>
              <a:ext cx="5550811" cy="675302"/>
            </a:xfrm>
            <a:prstGeom prst="rect">
              <a:avLst/>
            </a:prstGeom>
            <a:noFill/>
            <a:ln>
              <a:noFill/>
            </a:ln>
          </p:spPr>
          <p:txBody>
            <a:bodyPr anchorCtr="0" anchor="ctr" bIns="76200" lIns="536000"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3: Budget Parameters</a:t>
              </a:r>
              <a:endParaRPr b="0" i="0" sz="1400" u="none" cap="none" strike="noStrike">
                <a:solidFill>
                  <a:srgbClr val="000000"/>
                </a:solidFill>
                <a:latin typeface="Arial"/>
                <a:ea typeface="Arial"/>
                <a:cs typeface="Arial"/>
                <a:sym typeface="Arial"/>
              </a:endParaRPr>
            </a:p>
          </p:txBody>
        </p:sp>
        <p:sp>
          <p:nvSpPr>
            <p:cNvPr id="295" name="Google Shape;295;p3"/>
            <p:cNvSpPr/>
            <p:nvPr/>
          </p:nvSpPr>
          <p:spPr>
            <a:xfrm>
              <a:off x="461379" y="2279321"/>
              <a:ext cx="844128" cy="844128"/>
            </a:xfrm>
            <a:prstGeom prst="ellipse">
              <a:avLst/>
            </a:prstGeom>
            <a:blipFill rotWithShape="1">
              <a:blip r:embed="rId3">
                <a:alphaModFix/>
              </a:blip>
              <a:stretch>
                <a:fillRect b="0" l="0" r="0" t="0"/>
              </a:stretch>
            </a:blip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3"/>
            <p:cNvSpPr/>
            <p:nvPr/>
          </p:nvSpPr>
          <p:spPr>
            <a:xfrm>
              <a:off x="496276" y="3376863"/>
              <a:ext cx="5937978" cy="675302"/>
            </a:xfrm>
            <a:prstGeom prst="rect">
              <a:avLst/>
            </a:prstGeom>
            <a:gradFill>
              <a:gsLst>
                <a:gs pos="0">
                  <a:srgbClr val="42A1BB"/>
                </a:gs>
                <a:gs pos="50000">
                  <a:srgbClr val="3CA1BC"/>
                </a:gs>
                <a:gs pos="100000">
                  <a:srgbClr val="2D89A2"/>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3"/>
            <p:cNvSpPr txBox="1"/>
            <p:nvPr/>
          </p:nvSpPr>
          <p:spPr>
            <a:xfrm>
              <a:off x="496276" y="3376863"/>
              <a:ext cx="5937978" cy="675302"/>
            </a:xfrm>
            <a:prstGeom prst="rect">
              <a:avLst/>
            </a:prstGeom>
            <a:noFill/>
            <a:ln>
              <a:noFill/>
            </a:ln>
          </p:spPr>
          <p:txBody>
            <a:bodyPr anchorCtr="0" anchor="ctr" bIns="76200" lIns="536000"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4: Budget Choices</a:t>
              </a:r>
              <a:endParaRPr b="0" i="0" sz="1400" u="none" cap="none" strike="noStrike">
                <a:solidFill>
                  <a:srgbClr val="000000"/>
                </a:solidFill>
                <a:latin typeface="Arial"/>
                <a:ea typeface="Arial"/>
                <a:cs typeface="Arial"/>
                <a:sym typeface="Arial"/>
              </a:endParaRPr>
            </a:p>
          </p:txBody>
        </p:sp>
        <p:sp>
          <p:nvSpPr>
            <p:cNvPr id="298" name="Google Shape;298;p3"/>
            <p:cNvSpPr/>
            <p:nvPr/>
          </p:nvSpPr>
          <p:spPr>
            <a:xfrm>
              <a:off x="0" y="3235759"/>
              <a:ext cx="844128" cy="844128"/>
            </a:xfrm>
            <a:prstGeom prst="ellipse">
              <a:avLst/>
            </a:prstGeom>
            <a:blipFill rotWithShape="1">
              <a:blip r:embed="rId4">
                <a:alphaModFix/>
              </a:blip>
              <a:stretch>
                <a:fillRect b="0" l="0" r="0" t="0"/>
              </a:stretch>
            </a:blip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 result for you are here" id="299" name="Google Shape;299;p3"/>
          <p:cNvPicPr preferRelativeResize="0"/>
          <p:nvPr/>
        </p:nvPicPr>
        <p:blipFill rotWithShape="1">
          <a:blip r:embed="rId5">
            <a:alphaModFix/>
          </a:blip>
          <a:srcRect b="0" l="0" r="0" t="0"/>
          <a:stretch/>
        </p:blipFill>
        <p:spPr>
          <a:xfrm>
            <a:off x="7285334" y="2608936"/>
            <a:ext cx="574385" cy="822960"/>
          </a:xfrm>
          <a:prstGeom prst="rect">
            <a:avLst/>
          </a:prstGeom>
          <a:noFill/>
          <a:ln>
            <a:noFill/>
          </a:ln>
        </p:spPr>
      </p:pic>
      <p:pic>
        <p:nvPicPr>
          <p:cNvPr descr="Image result for you are here" id="300" name="Google Shape;300;p3"/>
          <p:cNvPicPr preferRelativeResize="0"/>
          <p:nvPr/>
        </p:nvPicPr>
        <p:blipFill rotWithShape="1">
          <a:blip r:embed="rId5">
            <a:alphaModFix/>
          </a:blip>
          <a:srcRect b="0" l="0" r="0" t="0"/>
          <a:stretch/>
        </p:blipFill>
        <p:spPr>
          <a:xfrm>
            <a:off x="7389079" y="4635499"/>
            <a:ext cx="574385" cy="822960"/>
          </a:xfrm>
          <a:prstGeom prst="rect">
            <a:avLst/>
          </a:prstGeom>
          <a:noFill/>
          <a:ln>
            <a:noFill/>
          </a:ln>
        </p:spPr>
      </p:pic>
      <p:pic>
        <p:nvPicPr>
          <p:cNvPr descr="Image result for you are here" id="301" name="Google Shape;301;p3"/>
          <p:cNvPicPr preferRelativeResize="0"/>
          <p:nvPr/>
        </p:nvPicPr>
        <p:blipFill rotWithShape="1">
          <a:blip r:embed="rId5">
            <a:alphaModFix/>
          </a:blip>
          <a:srcRect b="0" l="0" r="0" t="0"/>
          <a:stretch/>
        </p:blipFill>
        <p:spPr>
          <a:xfrm>
            <a:off x="7437734" y="3641460"/>
            <a:ext cx="574385" cy="82296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gc6e3552b3b_0_0"/>
          <p:cNvSpPr txBox="1"/>
          <p:nvPr>
            <p:ph idx="1" type="subTitle"/>
          </p:nvPr>
        </p:nvSpPr>
        <p:spPr>
          <a:xfrm>
            <a:off x="862921" y="1086880"/>
            <a:ext cx="8342100" cy="567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Clr>
                <a:srgbClr val="888888"/>
              </a:buClr>
              <a:buSzPts val="2000"/>
              <a:buNone/>
            </a:pPr>
            <a:r>
              <a:rPr lang="en-US" sz="2000">
                <a:solidFill>
                  <a:srgbClr val="000000"/>
                </a:solidFill>
              </a:rPr>
              <a:t>About $75,000 additional dollars than what is posted earlier.</a:t>
            </a:r>
            <a:endParaRPr sz="2000">
              <a:solidFill>
                <a:schemeClr val="dk1"/>
              </a:solidFill>
            </a:endParaRPr>
          </a:p>
        </p:txBody>
      </p:sp>
      <p:sp>
        <p:nvSpPr>
          <p:cNvPr id="542" name="Google Shape;542;gc6e3552b3b_0_0"/>
          <p:cNvSpPr txBox="1"/>
          <p:nvPr>
            <p:ph type="ctrTitle"/>
          </p:nvPr>
        </p:nvSpPr>
        <p:spPr>
          <a:xfrm>
            <a:off x="685800" y="169555"/>
            <a:ext cx="7772400" cy="523200"/>
          </a:xfrm>
          <a:prstGeom prst="rect">
            <a:avLst/>
          </a:prstGeom>
          <a:noFill/>
          <a:ln>
            <a:noFill/>
          </a:ln>
        </p:spPr>
        <p:txBody>
          <a:bodyPr anchorCtr="0" anchor="ctr" bIns="45700" lIns="91425" spcFirstLastPara="1" rIns="91425" wrap="square" tIns="45700">
            <a:spAutoFit/>
          </a:bodyPr>
          <a:lstStyle/>
          <a:p>
            <a:pPr indent="0" lvl="0" marL="0" rtl="0" algn="ctr">
              <a:lnSpc>
                <a:spcPct val="100000"/>
              </a:lnSpc>
              <a:spcBef>
                <a:spcPts val="0"/>
              </a:spcBef>
              <a:spcAft>
                <a:spcPts val="0"/>
              </a:spcAft>
              <a:buClr>
                <a:srgbClr val="000000"/>
              </a:buClr>
              <a:buSzPts val="2800"/>
              <a:buFont typeface="Calibri"/>
              <a:buNone/>
            </a:pPr>
            <a:r>
              <a:rPr b="1" lang="en-US" sz="2800">
                <a:solidFill>
                  <a:srgbClr val="000000"/>
                </a:solidFill>
              </a:rPr>
              <a:t>Budget Adjustments</a:t>
            </a:r>
            <a:endParaRPr b="1" sz="2700">
              <a:solidFill>
                <a:srgbClr val="000000"/>
              </a:solidFill>
              <a:latin typeface="Century Schoolbook"/>
              <a:ea typeface="Century Schoolbook"/>
              <a:cs typeface="Century Schoolbook"/>
              <a:sym typeface="Century Schoolbook"/>
            </a:endParaRPr>
          </a:p>
        </p:txBody>
      </p:sp>
      <p:sp>
        <p:nvSpPr>
          <p:cNvPr id="543" name="Google Shape;543;gc6e3552b3b_0_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pic>
        <p:nvPicPr>
          <p:cNvPr id="544" name="Google Shape;544;gc6e3552b3b_0_0"/>
          <p:cNvPicPr preferRelativeResize="0"/>
          <p:nvPr/>
        </p:nvPicPr>
        <p:blipFill>
          <a:blip r:embed="rId3">
            <a:alphaModFix/>
          </a:blip>
          <a:stretch>
            <a:fillRect/>
          </a:stretch>
        </p:blipFill>
        <p:spPr>
          <a:xfrm>
            <a:off x="1381125" y="285750"/>
            <a:ext cx="6381750" cy="6286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308" name="Google Shape;308;p4"/>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309" name="Google Shape;309;p4"/>
          <p:cNvSpPr txBox="1"/>
          <p:nvPr/>
        </p:nvSpPr>
        <p:spPr>
          <a:xfrm>
            <a:off x="503615" y="92450"/>
            <a:ext cx="8710089"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Century Schoolbook"/>
                <a:ea typeface="Century Schoolbook"/>
                <a:cs typeface="Century Schoolbook"/>
                <a:sym typeface="Century Schoolbook"/>
              </a:rPr>
              <a:t>Toomer Strategic Plan </a:t>
            </a:r>
            <a:endParaRPr b="0" i="0" sz="1400" u="none" cap="none" strike="noStrike">
              <a:solidFill>
                <a:srgbClr val="000000"/>
              </a:solidFill>
              <a:latin typeface="Arial"/>
              <a:ea typeface="Arial"/>
              <a:cs typeface="Arial"/>
              <a:sym typeface="Arial"/>
            </a:endParaRPr>
          </a:p>
        </p:txBody>
      </p:sp>
      <p:sp>
        <p:nvSpPr>
          <p:cNvPr id="310" name="Google Shape;310;p4"/>
          <p:cNvSpPr txBox="1"/>
          <p:nvPr/>
        </p:nvSpPr>
        <p:spPr>
          <a:xfrm>
            <a:off x="2704646" y="1004719"/>
            <a:ext cx="488404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0000"/>
              </a:solidFill>
              <a:highlight>
                <a:srgbClr val="FFFF00"/>
              </a:highlight>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11" name="Google Shape;311;p4"/>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pic>
        <p:nvPicPr>
          <p:cNvPr id="312" name="Google Shape;312;p4"/>
          <p:cNvPicPr preferRelativeResize="0"/>
          <p:nvPr/>
        </p:nvPicPr>
        <p:blipFill rotWithShape="1">
          <a:blip r:embed="rId4">
            <a:alphaModFix/>
          </a:blip>
          <a:srcRect b="6551" l="7372" r="63942" t="21482"/>
          <a:stretch/>
        </p:blipFill>
        <p:spPr>
          <a:xfrm>
            <a:off x="762002" y="900225"/>
            <a:ext cx="8285672" cy="53697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
          <p:cNvSpPr/>
          <p:nvPr/>
        </p:nvSpPr>
        <p:spPr>
          <a:xfrm>
            <a:off x="533847" y="583291"/>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319" name="Google Shape;319;p5"/>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320" name="Google Shape;320;p5"/>
          <p:cNvSpPr txBox="1"/>
          <p:nvPr/>
        </p:nvSpPr>
        <p:spPr>
          <a:xfrm>
            <a:off x="977032" y="33713"/>
            <a:ext cx="816696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Century Schoolbook"/>
                <a:ea typeface="Century Schoolbook"/>
                <a:cs typeface="Century Schoolbook"/>
                <a:sym typeface="Century Schoolbook"/>
              </a:rPr>
              <a:t>FY22 Priorities</a:t>
            </a:r>
            <a:endParaRPr b="0" i="0" sz="1400" u="none" cap="none" strike="noStrike">
              <a:solidFill>
                <a:srgbClr val="000000"/>
              </a:solidFill>
              <a:latin typeface="Arial"/>
              <a:ea typeface="Arial"/>
              <a:cs typeface="Arial"/>
              <a:sym typeface="Arial"/>
            </a:endParaRPr>
          </a:p>
        </p:txBody>
      </p:sp>
      <p:sp>
        <p:nvSpPr>
          <p:cNvPr id="321" name="Google Shape;321;p5"/>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graphicFrame>
        <p:nvGraphicFramePr>
          <p:cNvPr id="322" name="Google Shape;322;p5"/>
          <p:cNvGraphicFramePr/>
          <p:nvPr/>
        </p:nvGraphicFramePr>
        <p:xfrm>
          <a:off x="977028" y="1161675"/>
          <a:ext cx="3000000" cy="3000000"/>
        </p:xfrm>
        <a:graphic>
          <a:graphicData uri="http://schemas.openxmlformats.org/drawingml/2006/table">
            <a:tbl>
              <a:tblPr>
                <a:noFill/>
                <a:tableStyleId>{4C658582-EC1A-4D67-85F4-EA6D9AD2C3CF}</a:tableStyleId>
              </a:tblPr>
              <a:tblGrid>
                <a:gridCol w="953650"/>
                <a:gridCol w="2174325"/>
                <a:gridCol w="4835000"/>
              </a:tblGrid>
              <a:tr h="490650">
                <a:tc>
                  <a:txBody>
                    <a:bodyPr/>
                    <a:lstStyle/>
                    <a:p>
                      <a:pPr indent="0" lvl="0" marL="0" marR="0" rtl="0" algn="l">
                        <a:lnSpc>
                          <a:spcPct val="100000"/>
                        </a:lnSpc>
                        <a:spcBef>
                          <a:spcPts val="0"/>
                        </a:spcBef>
                        <a:spcAft>
                          <a:spcPts val="0"/>
                        </a:spcAft>
                        <a:buClr>
                          <a:srgbClr val="000000"/>
                        </a:buClr>
                        <a:buSzPts val="1100"/>
                        <a:buFont typeface="Arial"/>
                        <a:buNone/>
                      </a:pPr>
                      <a:br>
                        <a:rPr lang="en-US" sz="1100" u="none" cap="none" strike="noStrike"/>
                      </a:br>
                      <a:endParaRPr sz="1100" u="none" cap="none" strike="noStrike"/>
                    </a:p>
                  </a:txBody>
                  <a:tcPr marT="36050" marB="36050" marR="54075" marL="54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965"/>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Calibri"/>
                          <a:ea typeface="Calibri"/>
                          <a:cs typeface="Calibri"/>
                          <a:sym typeface="Calibri"/>
                        </a:rPr>
                        <a:t>APS Strategic Priorities</a:t>
                      </a:r>
                      <a:endParaRPr sz="1100" u="none" cap="none" strike="noStrike"/>
                    </a:p>
                  </a:txBody>
                  <a:tcPr marT="36050" marB="36050" marR="54075" marL="54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965"/>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Calibri"/>
                          <a:ea typeface="Calibri"/>
                          <a:cs typeface="Calibri"/>
                          <a:sym typeface="Calibri"/>
                        </a:rPr>
                        <a:t>Strategic Objectives</a:t>
                      </a:r>
                      <a:endParaRPr sz="1100" u="none" cap="none" strike="noStrike"/>
                    </a:p>
                  </a:txBody>
                  <a:tcPr marT="36050" marB="36050" marR="54075" marL="54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965"/>
                    </a:solidFill>
                  </a:tcPr>
                </a:tc>
              </a:tr>
              <a:tr h="1776675">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1</a:t>
                      </a:r>
                      <a:endParaRPr sz="1100" u="none" cap="none" strike="noStrike"/>
                    </a:p>
                  </a:txBody>
                  <a:tcPr marT="36050" marB="36050" marR="54075" marL="54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96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We are fostering academic excellence for all</a:t>
                      </a:r>
                      <a:endParaRPr sz="1100" u="none" cap="none" strike="noStrike"/>
                    </a:p>
                  </a:txBody>
                  <a:tcPr marT="36050" marB="36050" marR="54075" marL="540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Continue to focus on identifying and then closing the gaps in literacy.</a:t>
                      </a:r>
                      <a:endParaRPr sz="1400" u="none" cap="none" strike="noStrike"/>
                    </a:p>
                    <a:p>
                      <a:pPr indent="0" lvl="0" marL="0" marR="0" rtl="0" algn="l">
                        <a:lnSpc>
                          <a:spcPct val="100000"/>
                        </a:lnSpc>
                        <a:spcBef>
                          <a:spcPts val="0"/>
                        </a:spcBef>
                        <a:spcAft>
                          <a:spcPts val="0"/>
                        </a:spcAft>
                        <a:buClr>
                          <a:srgbClr val="000000"/>
                        </a:buClr>
                        <a:buSzPts val="1400"/>
                        <a:buFont typeface="Arial"/>
                        <a:buNone/>
                      </a:pPr>
                      <a:br>
                        <a:rPr lang="en-US" sz="1400" u="none" cap="none" strike="noStrike"/>
                      </a:br>
                      <a:r>
                        <a:rPr b="0" i="0" lang="en-US" sz="1400" u="none" cap="none" strike="noStrike">
                          <a:solidFill>
                            <a:srgbClr val="000000"/>
                          </a:solidFill>
                          <a:latin typeface="Calibri"/>
                          <a:ea typeface="Calibri"/>
                          <a:cs typeface="Calibri"/>
                          <a:sym typeface="Calibri"/>
                        </a:rPr>
                        <a:t>Focus on identifying the gaps created in mathematics and then work toward closing gaps.</a:t>
                      </a:r>
                      <a:endParaRPr sz="1400" u="none" cap="none" strike="noStrike"/>
                    </a:p>
                    <a:p>
                      <a:pPr indent="0" lvl="0" marL="0" marR="0" rtl="0" algn="l">
                        <a:lnSpc>
                          <a:spcPct val="100000"/>
                        </a:lnSpc>
                        <a:spcBef>
                          <a:spcPts val="0"/>
                        </a:spcBef>
                        <a:spcAft>
                          <a:spcPts val="0"/>
                        </a:spcAft>
                        <a:buClr>
                          <a:srgbClr val="000000"/>
                        </a:buClr>
                        <a:buSzPts val="1400"/>
                        <a:buFont typeface="Arial"/>
                        <a:buNone/>
                      </a:pPr>
                      <a:br>
                        <a:rPr lang="en-US" sz="1400" u="none" cap="none" strike="noStrike"/>
                      </a:br>
                      <a:r>
                        <a:rPr b="0" i="0" lang="en-US" sz="1400" u="none" cap="none" strike="noStrike">
                          <a:solidFill>
                            <a:srgbClr val="000000"/>
                          </a:solidFill>
                          <a:latin typeface="Calibri"/>
                          <a:ea typeface="Calibri"/>
                          <a:cs typeface="Calibri"/>
                          <a:sym typeface="Calibri"/>
                        </a:rPr>
                        <a:t>Identify schools that are closing the gap and use best practices. </a:t>
                      </a:r>
                      <a:br>
                        <a:rPr lang="en-US" sz="1400" u="none" cap="none" strike="noStrike"/>
                      </a:br>
                      <a:endParaRPr sz="1400" u="none" cap="none" strike="noStrike"/>
                    </a:p>
                  </a:txBody>
                  <a:tcPr marT="36050" marB="36050" marR="54075" marL="540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38900">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2</a:t>
                      </a:r>
                      <a:endParaRPr sz="1100" u="none" cap="none" strike="noStrike"/>
                    </a:p>
                  </a:txBody>
                  <a:tcPr marT="36050" marB="36050" marR="54075" marL="54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96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We are building a culture of student support</a:t>
                      </a:r>
                      <a:endParaRPr sz="1100" u="none" cap="none" strike="noStrike"/>
                    </a:p>
                  </a:txBody>
                  <a:tcPr marT="36050" marB="36050" marR="54075" marL="540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Focus on developing IB program</a:t>
                      </a:r>
                      <a:endParaRPr sz="1400" u="none" cap="none" strike="noStrike"/>
                    </a:p>
                    <a:p>
                      <a:pPr indent="0" lvl="0" marL="0" marR="0" rtl="0" algn="l">
                        <a:lnSpc>
                          <a:spcPct val="100000"/>
                        </a:lnSpc>
                        <a:spcBef>
                          <a:spcPts val="0"/>
                        </a:spcBef>
                        <a:spcAft>
                          <a:spcPts val="0"/>
                        </a:spcAft>
                        <a:buClr>
                          <a:srgbClr val="000000"/>
                        </a:buClr>
                        <a:buSzPts val="1400"/>
                        <a:buFont typeface="Arial"/>
                        <a:buNone/>
                      </a:pPr>
                      <a:br>
                        <a:rPr lang="en-US" sz="1400" u="none" cap="none" strike="noStrike"/>
                      </a:br>
                      <a:r>
                        <a:rPr b="0" i="0" lang="en-US" sz="1400" u="none" cap="none" strike="noStrike">
                          <a:solidFill>
                            <a:srgbClr val="000000"/>
                          </a:solidFill>
                          <a:latin typeface="Calibri"/>
                          <a:ea typeface="Calibri"/>
                          <a:cs typeface="Calibri"/>
                          <a:sym typeface="Calibri"/>
                        </a:rPr>
                        <a:t>Continue the practice of SEL and Restorative  Practices</a:t>
                      </a:r>
                      <a:endParaRPr sz="1400" u="none" cap="none" strike="noStrike"/>
                    </a:p>
                    <a:p>
                      <a:pPr indent="0" lvl="0" marL="0" marR="0" rtl="0" algn="l">
                        <a:lnSpc>
                          <a:spcPct val="100000"/>
                        </a:lnSpc>
                        <a:spcBef>
                          <a:spcPts val="0"/>
                        </a:spcBef>
                        <a:spcAft>
                          <a:spcPts val="0"/>
                        </a:spcAft>
                        <a:buClr>
                          <a:srgbClr val="000000"/>
                        </a:buClr>
                        <a:buSzPts val="1400"/>
                        <a:buFont typeface="Arial"/>
                        <a:buNone/>
                      </a:pPr>
                      <a:br>
                        <a:rPr lang="en-US" sz="1400" u="none" cap="none" strike="noStrike"/>
                      </a:br>
                      <a:r>
                        <a:rPr b="0" i="0" lang="en-US" sz="1400" u="none" cap="none" strike="noStrike">
                          <a:solidFill>
                            <a:srgbClr val="000000"/>
                          </a:solidFill>
                          <a:latin typeface="Calibri"/>
                          <a:ea typeface="Calibri"/>
                          <a:cs typeface="Calibri"/>
                          <a:sym typeface="Calibri"/>
                        </a:rPr>
                        <a:t>Develop a framework of trauma informed adults </a:t>
                      </a:r>
                      <a:endParaRPr sz="1400" u="none" cap="none" strike="noStrike"/>
                    </a:p>
                  </a:txBody>
                  <a:tcPr marT="36050" marB="36050" marR="54075" marL="540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78975">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3</a:t>
                      </a:r>
                      <a:endParaRPr sz="1100" u="none" cap="none" strike="noStrike"/>
                    </a:p>
                  </a:txBody>
                  <a:tcPr marT="36050" marB="36050" marR="54075" marL="54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96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We are creating a system of support for schools</a:t>
                      </a:r>
                      <a:endParaRPr sz="1100" u="none" cap="none" strike="noStrike"/>
                    </a:p>
                  </a:txBody>
                  <a:tcPr marT="36050" marB="36050" marR="54075" marL="540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Developing all staff to be trauma informed</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Develop our response to behavior to be based in trauma informed practices, restorative practices, and through a lens of equity and culturally responsive.</a:t>
                      </a:r>
                      <a:endParaRPr sz="1400" u="none" cap="none" strike="noStrike"/>
                    </a:p>
                    <a:p>
                      <a:pPr indent="0" lvl="0" marL="0" marR="0" rtl="0" algn="l">
                        <a:lnSpc>
                          <a:spcPct val="100000"/>
                        </a:lnSpc>
                        <a:spcBef>
                          <a:spcPts val="0"/>
                        </a:spcBef>
                        <a:spcAft>
                          <a:spcPts val="0"/>
                        </a:spcAft>
                        <a:buClr>
                          <a:srgbClr val="000000"/>
                        </a:buClr>
                        <a:buSzPts val="1400"/>
                        <a:buFont typeface="Arial"/>
                        <a:buNone/>
                      </a:pPr>
                      <a:br>
                        <a:rPr lang="en-US" sz="1400" u="none" cap="none" strike="noStrike"/>
                      </a:br>
                      <a:r>
                        <a:rPr b="0" i="0" lang="en-US" sz="1400" u="none" cap="none" strike="noStrike">
                          <a:solidFill>
                            <a:srgbClr val="000000"/>
                          </a:solidFill>
                          <a:latin typeface="Calibri"/>
                          <a:ea typeface="Calibri"/>
                          <a:cs typeface="Calibri"/>
                          <a:sym typeface="Calibri"/>
                        </a:rPr>
                        <a:t>Developing teacher leaders in IB and Gifted</a:t>
                      </a:r>
                      <a:endParaRPr sz="1400" u="none" cap="none" strike="noStrike"/>
                    </a:p>
                    <a:p>
                      <a:pPr indent="0" lvl="0" marL="0" marR="0" rtl="0" algn="l">
                        <a:lnSpc>
                          <a:spcPct val="100000"/>
                        </a:lnSpc>
                        <a:spcBef>
                          <a:spcPts val="0"/>
                        </a:spcBef>
                        <a:spcAft>
                          <a:spcPts val="0"/>
                        </a:spcAft>
                        <a:buClr>
                          <a:srgbClr val="000000"/>
                        </a:buClr>
                        <a:buSzPts val="1400"/>
                        <a:buFont typeface="Arial"/>
                        <a:buNone/>
                      </a:pPr>
                      <a:br>
                        <a:rPr lang="en-US" sz="1400" u="none" cap="none" strike="noStrike"/>
                      </a:br>
                      <a:endParaRPr sz="1400" u="none" cap="none" strike="noStrike"/>
                    </a:p>
                  </a:txBody>
                  <a:tcPr marT="36050" marB="36050" marR="54075" marL="540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23" name="Google Shape;323;p5"/>
          <p:cNvSpPr/>
          <p:nvPr/>
        </p:nvSpPr>
        <p:spPr>
          <a:xfrm>
            <a:off x="2961168" y="476161"/>
            <a:ext cx="3816814" cy="120032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orbel"/>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Priorities for Toomer ES for 2021-2022</a:t>
            </a:r>
            <a:endParaRPr b="0" i="0" sz="6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6"/>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330" name="Google Shape;330;p6"/>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331" name="Google Shape;331;p6"/>
          <p:cNvSpPr txBox="1"/>
          <p:nvPr/>
        </p:nvSpPr>
        <p:spPr>
          <a:xfrm>
            <a:off x="880716" y="76243"/>
            <a:ext cx="816696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Century Schoolbook"/>
                <a:ea typeface="Century Schoolbook"/>
                <a:cs typeface="Century Schoolbook"/>
                <a:sym typeface="Century Schoolbook"/>
              </a:rPr>
              <a:t>FY22 Budget Parameters</a:t>
            </a:r>
            <a:endParaRPr b="0" i="0" sz="1400" u="none" cap="none" strike="noStrike">
              <a:solidFill>
                <a:srgbClr val="000000"/>
              </a:solidFill>
              <a:latin typeface="Arial"/>
              <a:ea typeface="Arial"/>
              <a:cs typeface="Arial"/>
              <a:sym typeface="Arial"/>
            </a:endParaRPr>
          </a:p>
        </p:txBody>
      </p:sp>
      <p:graphicFrame>
        <p:nvGraphicFramePr>
          <p:cNvPr id="332" name="Google Shape;332;p6"/>
          <p:cNvGraphicFramePr/>
          <p:nvPr/>
        </p:nvGraphicFramePr>
        <p:xfrm>
          <a:off x="994298" y="1057247"/>
          <a:ext cx="3000000" cy="3000000"/>
        </p:xfrm>
        <a:graphic>
          <a:graphicData uri="http://schemas.openxmlformats.org/drawingml/2006/table">
            <a:tbl>
              <a:tblPr bandRow="1" firstRow="1">
                <a:noFill/>
                <a:tableStyleId>{BE0DB394-D693-4425-A8DF-0CDF464A3538}</a:tableStyleId>
              </a:tblPr>
              <a:tblGrid>
                <a:gridCol w="3588325"/>
                <a:gridCol w="4135250"/>
              </a:tblGrid>
              <a:tr h="825625">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FY22 School Priorities</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Rationale</a:t>
                      </a:r>
                      <a:endParaRPr sz="1400" u="none" cap="none" strike="noStrike"/>
                    </a:p>
                  </a:txBody>
                  <a:tcPr marT="45725" marB="45725" marR="91450" marL="91450"/>
                </a:tc>
              </a:tr>
              <a:tr h="3516675">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Continue to focus on identifying and then closing the gaps in literacy.</a:t>
                      </a:r>
                      <a:endParaRPr sz="2000" u="none" cap="none" strike="noStrike"/>
                    </a:p>
                    <a:p>
                      <a:pPr indent="0" lvl="0" marL="0" marR="0" rtl="0" algn="l">
                        <a:lnSpc>
                          <a:spcPct val="100000"/>
                        </a:lnSpc>
                        <a:spcBef>
                          <a:spcPts val="0"/>
                        </a:spcBef>
                        <a:spcAft>
                          <a:spcPts val="0"/>
                        </a:spcAft>
                        <a:buClr>
                          <a:srgbClr val="000000"/>
                        </a:buClr>
                        <a:buSzPts val="2000"/>
                        <a:buFont typeface="Arial"/>
                        <a:buNone/>
                      </a:pPr>
                      <a:br>
                        <a:rPr lang="en-US" sz="2000" u="none" cap="none" strike="noStrike"/>
                      </a:br>
                      <a:r>
                        <a:rPr b="0" i="0" lang="en-US" sz="2000" u="none" cap="none" strike="noStrike">
                          <a:solidFill>
                            <a:srgbClr val="000000"/>
                          </a:solidFill>
                          <a:latin typeface="Calibri"/>
                          <a:ea typeface="Calibri"/>
                          <a:cs typeface="Calibri"/>
                          <a:sym typeface="Calibri"/>
                        </a:rPr>
                        <a:t>Focus on identifying the gaps created in mathematics and then work toward closing gaps.</a:t>
                      </a:r>
                      <a:endParaRPr sz="2000" u="none" cap="none" strike="noStrike"/>
                    </a:p>
                    <a:p>
                      <a:pPr indent="0" lvl="0" marL="0" marR="0" rtl="0" algn="l">
                        <a:lnSpc>
                          <a:spcPct val="100000"/>
                        </a:lnSpc>
                        <a:spcBef>
                          <a:spcPts val="0"/>
                        </a:spcBef>
                        <a:spcAft>
                          <a:spcPts val="0"/>
                        </a:spcAft>
                        <a:buClr>
                          <a:srgbClr val="000000"/>
                        </a:buClr>
                        <a:buSzPts val="2000"/>
                        <a:buFont typeface="Arial"/>
                        <a:buNone/>
                      </a:pPr>
                      <a:br>
                        <a:rPr lang="en-US" sz="2000" u="none" cap="none" strike="noStrike"/>
                      </a:br>
                      <a:r>
                        <a:rPr b="0" i="0" lang="en-US" sz="2000" u="none" cap="none" strike="noStrike">
                          <a:solidFill>
                            <a:srgbClr val="000000"/>
                          </a:solidFill>
                          <a:latin typeface="Calibri"/>
                          <a:ea typeface="Calibri"/>
                          <a:cs typeface="Calibri"/>
                          <a:sym typeface="Calibri"/>
                        </a:rPr>
                        <a:t>Identify schools that are closing the gap and use best </a:t>
                      </a:r>
                      <a:endParaRPr sz="2000" u="none" cap="none" strike="noStrike"/>
                    </a:p>
                    <a:p>
                      <a:pPr indent="0" lvl="0" marL="0" marR="0" rtl="0" algn="l">
                        <a:lnSpc>
                          <a:spcPct val="100000"/>
                        </a:lnSpc>
                        <a:spcBef>
                          <a:spcPts val="0"/>
                        </a:spcBef>
                        <a:spcAft>
                          <a:spcPts val="0"/>
                        </a:spcAft>
                        <a:buClr>
                          <a:srgbClr val="000000"/>
                        </a:buClr>
                        <a:buSzPts val="2000"/>
                        <a:buFont typeface="Arial"/>
                        <a:buNone/>
                      </a:pPr>
                      <a:br>
                        <a:rPr lang="en-US" sz="2000" u="none" cap="none" strike="noStrike"/>
                      </a:br>
                      <a:endParaRPr sz="2000" u="none" cap="none" strike="noStrike"/>
                    </a:p>
                    <a:p>
                      <a:pPr indent="0" lvl="0" marL="0" marR="0" rtl="0" algn="ctr">
                        <a:lnSpc>
                          <a:spcPct val="107000"/>
                        </a:lnSpc>
                        <a:spcBef>
                          <a:spcPts val="0"/>
                        </a:spcBef>
                        <a:spcAft>
                          <a:spcPts val="0"/>
                        </a:spcAft>
                        <a:buClr>
                          <a:srgbClr val="000000"/>
                        </a:buClr>
                        <a:buSzPts val="2000"/>
                        <a:buFont typeface="Arial"/>
                        <a:buNone/>
                      </a:pPr>
                      <a:r>
                        <a:t/>
                      </a:r>
                      <a:endParaRPr sz="2000" u="none" cap="none" strike="noStrike">
                        <a:solidFill>
                          <a:srgbClr val="FFFFFF"/>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Due to the pandemic the students of Toomer have not had as much opportunity for instruction in math and literacy. This is due to many reasons from available of internet access, requiring parents to be active participants in instruction as opposed to active supporters. As we move into 2022 school year we want to identify best practices in other schools so that we may apply them at Toomer. </a:t>
                      </a:r>
                      <a:endParaRPr sz="1900" u="none" cap="none" strike="noStrike"/>
                    </a:p>
                  </a:txBody>
                  <a:tcPr marT="45725" marB="45725" marR="91450" marL="91450"/>
                </a:tc>
              </a:tr>
              <a:tr h="825625">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Focus on developing IB program</a:t>
                      </a:r>
                      <a:endParaRPr sz="2000" u="none" cap="none" strike="noStrike"/>
                    </a:p>
                    <a:p>
                      <a:pPr indent="0" lvl="0" marL="0" marR="0" rtl="0" algn="l">
                        <a:lnSpc>
                          <a:spcPct val="100000"/>
                        </a:lnSpc>
                        <a:spcBef>
                          <a:spcPts val="0"/>
                        </a:spcBef>
                        <a:spcAft>
                          <a:spcPts val="0"/>
                        </a:spcAft>
                        <a:buClr>
                          <a:srgbClr val="000000"/>
                        </a:buClr>
                        <a:buSzPts val="2000"/>
                        <a:buFont typeface="Arial"/>
                        <a:buNone/>
                      </a:pPr>
                      <a:br>
                        <a:rPr lang="en-US" sz="2000" u="none" cap="none" strike="noStrike"/>
                      </a:br>
                      <a:r>
                        <a:rPr b="0" i="0" lang="en-US" sz="2000" u="none" cap="none" strike="noStrike">
                          <a:solidFill>
                            <a:srgbClr val="000000"/>
                          </a:solidFill>
                          <a:latin typeface="Calibri"/>
                          <a:ea typeface="Calibri"/>
                          <a:cs typeface="Calibri"/>
                          <a:sym typeface="Calibri"/>
                        </a:rPr>
                        <a:t>Continue the practice of SEL and Restorative  Practices</a:t>
                      </a:r>
                      <a:endParaRPr sz="2000" u="none" cap="none" strike="noStrike"/>
                    </a:p>
                    <a:p>
                      <a:pPr indent="0" lvl="0" marL="0" marR="0" rtl="0" algn="l">
                        <a:lnSpc>
                          <a:spcPct val="100000"/>
                        </a:lnSpc>
                        <a:spcBef>
                          <a:spcPts val="0"/>
                        </a:spcBef>
                        <a:spcAft>
                          <a:spcPts val="0"/>
                        </a:spcAft>
                        <a:buClr>
                          <a:srgbClr val="000000"/>
                        </a:buClr>
                        <a:buSzPts val="2000"/>
                        <a:buFont typeface="Arial"/>
                        <a:buNone/>
                      </a:pPr>
                      <a:br>
                        <a:rPr lang="en-US" sz="2000" u="none" cap="none" strike="noStrike"/>
                      </a:br>
                      <a:r>
                        <a:rPr b="0" i="0" lang="en-US" sz="2000" u="none" cap="none" strike="noStrike">
                          <a:solidFill>
                            <a:srgbClr val="000000"/>
                          </a:solidFill>
                          <a:latin typeface="Calibri"/>
                          <a:ea typeface="Calibri"/>
                          <a:cs typeface="Calibri"/>
                          <a:sym typeface="Calibri"/>
                        </a:rPr>
                        <a:t>Develop a framework of trauma informed adults </a:t>
                      </a:r>
                      <a:endParaRPr sz="2000" u="none" cap="none" strike="noStrike"/>
                    </a:p>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p>
                  </a:txBody>
                  <a:tcPr marT="45725" marB="45725" marR="91450" marL="91450"/>
                </a:tc>
              </a:tr>
            </a:tbl>
          </a:graphicData>
        </a:graphic>
      </p:graphicFrame>
      <p:sp>
        <p:nvSpPr>
          <p:cNvPr id="333" name="Google Shape;333;p6"/>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7"/>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340" name="Google Shape;340;p7"/>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341" name="Google Shape;341;p7"/>
          <p:cNvSpPr txBox="1"/>
          <p:nvPr/>
        </p:nvSpPr>
        <p:spPr>
          <a:xfrm>
            <a:off x="880716" y="76243"/>
            <a:ext cx="816696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Century Schoolbook"/>
                <a:ea typeface="Century Schoolbook"/>
                <a:cs typeface="Century Schoolbook"/>
                <a:sym typeface="Century Schoolbook"/>
              </a:rPr>
              <a:t>FY22 Budget Parameters</a:t>
            </a:r>
            <a:endParaRPr b="0" i="0" sz="1400" u="none" cap="none" strike="noStrike">
              <a:solidFill>
                <a:srgbClr val="000000"/>
              </a:solidFill>
              <a:latin typeface="Arial"/>
              <a:ea typeface="Arial"/>
              <a:cs typeface="Arial"/>
              <a:sym typeface="Arial"/>
            </a:endParaRPr>
          </a:p>
        </p:txBody>
      </p:sp>
      <p:graphicFrame>
        <p:nvGraphicFramePr>
          <p:cNvPr id="342" name="Google Shape;342;p7"/>
          <p:cNvGraphicFramePr/>
          <p:nvPr/>
        </p:nvGraphicFramePr>
        <p:xfrm>
          <a:off x="994298" y="1057247"/>
          <a:ext cx="3000000" cy="3000000"/>
        </p:xfrm>
        <a:graphic>
          <a:graphicData uri="http://schemas.openxmlformats.org/drawingml/2006/table">
            <a:tbl>
              <a:tblPr bandRow="1" firstRow="1">
                <a:noFill/>
                <a:tableStyleId>{BE0DB394-D693-4425-A8DF-0CDF464A3538}</a:tableStyleId>
              </a:tblPr>
              <a:tblGrid>
                <a:gridCol w="3588325"/>
                <a:gridCol w="4135250"/>
              </a:tblGrid>
              <a:tr h="825625">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FY22 School Priorities</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Rationale</a:t>
                      </a:r>
                      <a:endParaRPr sz="1400" u="none" cap="none" strike="noStrike"/>
                    </a:p>
                  </a:txBody>
                  <a:tcPr marT="45725" marB="45725" marR="91450" marL="91450"/>
                </a:tc>
              </a:tr>
              <a:tr h="825625">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Focus on developing IB program</a:t>
                      </a:r>
                      <a:endParaRPr sz="2000" u="none" cap="none" strike="noStrike"/>
                    </a:p>
                    <a:p>
                      <a:pPr indent="0" lvl="0" marL="0" marR="0" rtl="0" algn="l">
                        <a:lnSpc>
                          <a:spcPct val="100000"/>
                        </a:lnSpc>
                        <a:spcBef>
                          <a:spcPts val="0"/>
                        </a:spcBef>
                        <a:spcAft>
                          <a:spcPts val="0"/>
                        </a:spcAft>
                        <a:buClr>
                          <a:srgbClr val="000000"/>
                        </a:buClr>
                        <a:buSzPts val="2000"/>
                        <a:buFont typeface="Arial"/>
                        <a:buNone/>
                      </a:pPr>
                      <a:br>
                        <a:rPr lang="en-US" sz="2000" u="none" cap="none" strike="noStrike"/>
                      </a:br>
                      <a:r>
                        <a:rPr b="0" i="0" lang="en-US" sz="2000" u="none" cap="none" strike="noStrike">
                          <a:solidFill>
                            <a:srgbClr val="000000"/>
                          </a:solidFill>
                          <a:latin typeface="Calibri"/>
                          <a:ea typeface="Calibri"/>
                          <a:cs typeface="Calibri"/>
                          <a:sym typeface="Calibri"/>
                        </a:rPr>
                        <a:t>Continue the practice of SEL and Restorative  Practices</a:t>
                      </a:r>
                      <a:endParaRPr sz="2000" u="none" cap="none" strike="noStrike"/>
                    </a:p>
                    <a:p>
                      <a:pPr indent="0" lvl="0" marL="0" marR="0" rtl="0" algn="l">
                        <a:lnSpc>
                          <a:spcPct val="100000"/>
                        </a:lnSpc>
                        <a:spcBef>
                          <a:spcPts val="0"/>
                        </a:spcBef>
                        <a:spcAft>
                          <a:spcPts val="0"/>
                        </a:spcAft>
                        <a:buClr>
                          <a:srgbClr val="000000"/>
                        </a:buClr>
                        <a:buSzPts val="2000"/>
                        <a:buFont typeface="Arial"/>
                        <a:buNone/>
                      </a:pPr>
                      <a:br>
                        <a:rPr lang="en-US" sz="2000" u="none" cap="none" strike="noStrike"/>
                      </a:br>
                      <a:r>
                        <a:rPr b="0" i="0" lang="en-US" sz="2000" u="none" cap="none" strike="noStrike">
                          <a:solidFill>
                            <a:srgbClr val="000000"/>
                          </a:solidFill>
                          <a:latin typeface="Calibri"/>
                          <a:ea typeface="Calibri"/>
                          <a:cs typeface="Calibri"/>
                          <a:sym typeface="Calibri"/>
                        </a:rPr>
                        <a:t>Develop a framework of trauma informed adults </a:t>
                      </a:r>
                      <a:endParaRPr sz="2000" u="none" cap="none" strike="noStrike"/>
                    </a:p>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All four of these practices fit into our cluster and district plans. They also support our vision of being a community of inquiry based learners who work through a lens of equity. </a:t>
                      </a:r>
                      <a:endParaRPr sz="2000" u="none" cap="none" strike="noStrike"/>
                    </a:p>
                  </a:txBody>
                  <a:tcPr marT="45725" marB="45725" marR="91450" marL="91450"/>
                </a:tc>
              </a:tr>
            </a:tbl>
          </a:graphicData>
        </a:graphic>
      </p:graphicFrame>
      <p:sp>
        <p:nvSpPr>
          <p:cNvPr id="343" name="Google Shape;343;p7"/>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8"/>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350" name="Google Shape;350;p8"/>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351" name="Google Shape;351;p8"/>
          <p:cNvSpPr txBox="1"/>
          <p:nvPr/>
        </p:nvSpPr>
        <p:spPr>
          <a:xfrm>
            <a:off x="880716" y="76243"/>
            <a:ext cx="816696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Century Schoolbook"/>
                <a:ea typeface="Century Schoolbook"/>
                <a:cs typeface="Century Schoolbook"/>
                <a:sym typeface="Century Schoolbook"/>
              </a:rPr>
              <a:t>FY22 Budget Parameters</a:t>
            </a:r>
            <a:endParaRPr b="0" i="0" sz="1400" u="none" cap="none" strike="noStrike">
              <a:solidFill>
                <a:srgbClr val="000000"/>
              </a:solidFill>
              <a:latin typeface="Arial"/>
              <a:ea typeface="Arial"/>
              <a:cs typeface="Arial"/>
              <a:sym typeface="Arial"/>
            </a:endParaRPr>
          </a:p>
        </p:txBody>
      </p:sp>
      <p:graphicFrame>
        <p:nvGraphicFramePr>
          <p:cNvPr id="352" name="Google Shape;352;p8"/>
          <p:cNvGraphicFramePr/>
          <p:nvPr/>
        </p:nvGraphicFramePr>
        <p:xfrm>
          <a:off x="994298" y="1057247"/>
          <a:ext cx="3000000" cy="3000000"/>
        </p:xfrm>
        <a:graphic>
          <a:graphicData uri="http://schemas.openxmlformats.org/drawingml/2006/table">
            <a:tbl>
              <a:tblPr bandRow="1" firstRow="1">
                <a:noFill/>
                <a:tableStyleId>{BE0DB394-D693-4425-A8DF-0CDF464A3538}</a:tableStyleId>
              </a:tblPr>
              <a:tblGrid>
                <a:gridCol w="3588325"/>
                <a:gridCol w="4135250"/>
              </a:tblGrid>
              <a:tr h="825625">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FY22 School Priorities</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Rationale</a:t>
                      </a:r>
                      <a:endParaRPr sz="1400" u="none" cap="none" strike="noStrike"/>
                    </a:p>
                  </a:txBody>
                  <a:tcPr marT="45725" marB="45725" marR="91450" marL="91450"/>
                </a:tc>
              </a:tr>
              <a:tr h="825625">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Developing all staff to be trauma informed</a:t>
                      </a:r>
                      <a:endParaRPr sz="2000" u="none" cap="none" strike="noStrike"/>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Develop our response to behavior to be based in trauma informed practices, restorative practices, and through a lens of equity and culturally responsive.</a:t>
                      </a:r>
                      <a:endParaRPr sz="2000" u="none" cap="none" strike="noStrike"/>
                    </a:p>
                    <a:p>
                      <a:pPr indent="0" lvl="0" marL="0" marR="0" rtl="0" algn="l">
                        <a:lnSpc>
                          <a:spcPct val="100000"/>
                        </a:lnSpc>
                        <a:spcBef>
                          <a:spcPts val="0"/>
                        </a:spcBef>
                        <a:spcAft>
                          <a:spcPts val="0"/>
                        </a:spcAft>
                        <a:buClr>
                          <a:srgbClr val="000000"/>
                        </a:buClr>
                        <a:buSzPts val="2000"/>
                        <a:buFont typeface="Arial"/>
                        <a:buNone/>
                      </a:pPr>
                      <a:br>
                        <a:rPr lang="en-US" sz="2000" u="none" cap="none" strike="noStrike"/>
                      </a:br>
                      <a:r>
                        <a:rPr b="0" i="0" lang="en-US" sz="2000" u="none" cap="none" strike="noStrike">
                          <a:solidFill>
                            <a:srgbClr val="000000"/>
                          </a:solidFill>
                          <a:latin typeface="Calibri"/>
                          <a:ea typeface="Calibri"/>
                          <a:cs typeface="Calibri"/>
                          <a:sym typeface="Calibri"/>
                        </a:rPr>
                        <a:t>Developing teacher leaders in IB and Gifted</a:t>
                      </a:r>
                      <a:endParaRPr sz="2000" u="none" cap="none" strike="noStrike"/>
                    </a:p>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These are the systems that are required to implement priority 1 and 2. </a:t>
                      </a:r>
                      <a:endParaRPr sz="2000" u="none" cap="none" strike="noStrike"/>
                    </a:p>
                  </a:txBody>
                  <a:tcPr marT="45725" marB="45725" marR="91450" marL="91450"/>
                </a:tc>
              </a:tr>
            </a:tbl>
          </a:graphicData>
        </a:graphic>
      </p:graphicFrame>
      <p:sp>
        <p:nvSpPr>
          <p:cNvPr id="353" name="Google Shape;353;p8"/>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9"/>
          <p:cNvSpPr/>
          <p:nvPr/>
        </p:nvSpPr>
        <p:spPr>
          <a:xfrm>
            <a:off x="533847" y="583291"/>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360" name="Google Shape;360;p9"/>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361" name="Google Shape;361;p9"/>
          <p:cNvSpPr txBox="1"/>
          <p:nvPr/>
        </p:nvSpPr>
        <p:spPr>
          <a:xfrm>
            <a:off x="977032" y="33713"/>
            <a:ext cx="816696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Century Schoolbook"/>
                <a:ea typeface="Century Schoolbook"/>
                <a:cs typeface="Century Schoolbook"/>
                <a:sym typeface="Century Schoolbook"/>
              </a:rPr>
              <a:t>FY22 Priorities</a:t>
            </a:r>
            <a:endParaRPr b="0" i="0" sz="1400" u="none" cap="none" strike="noStrike">
              <a:solidFill>
                <a:srgbClr val="000000"/>
              </a:solidFill>
              <a:latin typeface="Arial"/>
              <a:ea typeface="Arial"/>
              <a:cs typeface="Arial"/>
              <a:sym typeface="Arial"/>
            </a:endParaRPr>
          </a:p>
        </p:txBody>
      </p:sp>
      <p:sp>
        <p:nvSpPr>
          <p:cNvPr id="362" name="Google Shape;362;p9"/>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graphicFrame>
        <p:nvGraphicFramePr>
          <p:cNvPr id="363" name="Google Shape;363;p9"/>
          <p:cNvGraphicFramePr/>
          <p:nvPr/>
        </p:nvGraphicFramePr>
        <p:xfrm>
          <a:off x="762003" y="1125875"/>
          <a:ext cx="3000000" cy="3000000"/>
        </p:xfrm>
        <a:graphic>
          <a:graphicData uri="http://schemas.openxmlformats.org/drawingml/2006/table">
            <a:tbl>
              <a:tblPr>
                <a:noFill/>
                <a:tableStyleId>{4C658582-EC1A-4D67-85F4-EA6D9AD2C3CF}</a:tableStyleId>
              </a:tblPr>
              <a:tblGrid>
                <a:gridCol w="965800"/>
                <a:gridCol w="2201975"/>
                <a:gridCol w="4896500"/>
              </a:tblGrid>
              <a:tr h="490650">
                <a:tc>
                  <a:txBody>
                    <a:bodyPr/>
                    <a:lstStyle/>
                    <a:p>
                      <a:pPr indent="0" lvl="0" marL="0" marR="0" rtl="0" algn="l">
                        <a:lnSpc>
                          <a:spcPct val="100000"/>
                        </a:lnSpc>
                        <a:spcBef>
                          <a:spcPts val="0"/>
                        </a:spcBef>
                        <a:spcAft>
                          <a:spcPts val="0"/>
                        </a:spcAft>
                        <a:buClr>
                          <a:srgbClr val="000000"/>
                        </a:buClr>
                        <a:buSzPts val="1100"/>
                        <a:buFont typeface="Arial"/>
                        <a:buNone/>
                      </a:pPr>
                      <a:br>
                        <a:rPr lang="en-US" sz="1100" u="none" cap="none" strike="noStrike"/>
                      </a:br>
                      <a:endParaRPr sz="1100" u="none" cap="none" strike="noStrike"/>
                    </a:p>
                  </a:txBody>
                  <a:tcPr marT="36050" marB="36050" marR="54075" marL="54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965"/>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Calibri"/>
                          <a:ea typeface="Calibri"/>
                          <a:cs typeface="Calibri"/>
                          <a:sym typeface="Calibri"/>
                        </a:rPr>
                        <a:t>APS Strategic Priorities</a:t>
                      </a:r>
                      <a:endParaRPr sz="1100" u="none" cap="none" strike="noStrike"/>
                    </a:p>
                  </a:txBody>
                  <a:tcPr marT="36050" marB="36050" marR="54075" marL="54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965"/>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Calibri"/>
                          <a:ea typeface="Calibri"/>
                          <a:cs typeface="Calibri"/>
                          <a:sym typeface="Calibri"/>
                        </a:rPr>
                        <a:t>Strategic Objectives</a:t>
                      </a:r>
                      <a:endParaRPr sz="1100" u="none" cap="none" strike="noStrike"/>
                    </a:p>
                  </a:txBody>
                  <a:tcPr marT="36050" marB="36050" marR="54075" marL="54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965"/>
                    </a:solidFill>
                  </a:tcPr>
                </a:tc>
              </a:tr>
              <a:tr h="1992350">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1</a:t>
                      </a:r>
                      <a:endParaRPr sz="1100" u="none" cap="none" strike="noStrike"/>
                    </a:p>
                  </a:txBody>
                  <a:tcPr marT="36050" marB="36050" marR="54075" marL="54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96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We are fostering academic excellence for all</a:t>
                      </a:r>
                      <a:endParaRPr sz="1100" u="none" cap="none" strike="noStrike"/>
                    </a:p>
                  </a:txBody>
                  <a:tcPr marT="36050" marB="36050" marR="54075" marL="540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Continue to focus on identifying and then closing the gaps in literacy.</a:t>
                      </a:r>
                      <a:endParaRPr sz="1400" u="none" cap="none" strike="noStrike"/>
                    </a:p>
                    <a:p>
                      <a:pPr indent="0" lvl="0" marL="0" marR="0" rtl="0" algn="l">
                        <a:lnSpc>
                          <a:spcPct val="100000"/>
                        </a:lnSpc>
                        <a:spcBef>
                          <a:spcPts val="0"/>
                        </a:spcBef>
                        <a:spcAft>
                          <a:spcPts val="0"/>
                        </a:spcAft>
                        <a:buClr>
                          <a:srgbClr val="000000"/>
                        </a:buClr>
                        <a:buSzPts val="1400"/>
                        <a:buFont typeface="Arial"/>
                        <a:buNone/>
                      </a:pPr>
                      <a:br>
                        <a:rPr lang="en-US" sz="1400" u="none" cap="none" strike="noStrike"/>
                      </a:br>
                      <a:r>
                        <a:rPr b="0" i="0" lang="en-US" sz="1400" u="none" cap="none" strike="noStrike">
                          <a:solidFill>
                            <a:srgbClr val="000000"/>
                          </a:solidFill>
                          <a:latin typeface="Calibri"/>
                          <a:ea typeface="Calibri"/>
                          <a:cs typeface="Calibri"/>
                          <a:sym typeface="Calibri"/>
                        </a:rPr>
                        <a:t>Focus on identifying the gaps created in mathematics and then work toward closing gaps.</a:t>
                      </a:r>
                      <a:endParaRPr sz="1400" u="none" cap="none" strike="noStrike"/>
                    </a:p>
                    <a:p>
                      <a:pPr indent="0" lvl="0" marL="0" marR="0" rtl="0" algn="l">
                        <a:lnSpc>
                          <a:spcPct val="100000"/>
                        </a:lnSpc>
                        <a:spcBef>
                          <a:spcPts val="0"/>
                        </a:spcBef>
                        <a:spcAft>
                          <a:spcPts val="0"/>
                        </a:spcAft>
                        <a:buClr>
                          <a:srgbClr val="000000"/>
                        </a:buClr>
                        <a:buSzPts val="1400"/>
                        <a:buFont typeface="Arial"/>
                        <a:buNone/>
                      </a:pPr>
                      <a:br>
                        <a:rPr lang="en-US" sz="1400" u="none" cap="none" strike="noStrike"/>
                      </a:br>
                      <a:r>
                        <a:rPr b="0" i="0" lang="en-US" sz="1400" u="none" cap="none" strike="noStrike">
                          <a:solidFill>
                            <a:srgbClr val="000000"/>
                          </a:solidFill>
                          <a:latin typeface="Calibri"/>
                          <a:ea typeface="Calibri"/>
                          <a:cs typeface="Calibri"/>
                          <a:sym typeface="Calibri"/>
                        </a:rPr>
                        <a:t>Identify schools that are closing the gap and use best </a:t>
                      </a:r>
                      <a:endParaRPr sz="1400" u="none" cap="none" strike="noStrike"/>
                    </a:p>
                    <a:p>
                      <a:pPr indent="0" lvl="0" marL="0" marR="0" rtl="0" algn="l">
                        <a:lnSpc>
                          <a:spcPct val="100000"/>
                        </a:lnSpc>
                        <a:spcBef>
                          <a:spcPts val="0"/>
                        </a:spcBef>
                        <a:spcAft>
                          <a:spcPts val="0"/>
                        </a:spcAft>
                        <a:buClr>
                          <a:srgbClr val="000000"/>
                        </a:buClr>
                        <a:buSzPts val="1400"/>
                        <a:buFont typeface="Arial"/>
                        <a:buNone/>
                      </a:pPr>
                      <a:br>
                        <a:rPr lang="en-US" sz="1400" u="none" cap="none" strike="noStrike"/>
                      </a:br>
                      <a:endParaRPr sz="1400" u="none" cap="none" strike="noStrike"/>
                    </a:p>
                  </a:txBody>
                  <a:tcPr marT="36050" marB="36050" marR="54075" marL="540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38900">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2</a:t>
                      </a:r>
                      <a:endParaRPr sz="1100" u="none" cap="none" strike="noStrike"/>
                    </a:p>
                  </a:txBody>
                  <a:tcPr marT="36050" marB="36050" marR="54075" marL="54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96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We are building a culture of student support</a:t>
                      </a:r>
                      <a:endParaRPr sz="1100" u="none" cap="none" strike="noStrike"/>
                    </a:p>
                  </a:txBody>
                  <a:tcPr marT="36050" marB="36050" marR="54075" marL="540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Focus on developing IB program</a:t>
                      </a:r>
                      <a:endParaRPr sz="1400" u="none" cap="none" strike="noStrike"/>
                    </a:p>
                    <a:p>
                      <a:pPr indent="0" lvl="0" marL="0" marR="0" rtl="0" algn="l">
                        <a:lnSpc>
                          <a:spcPct val="100000"/>
                        </a:lnSpc>
                        <a:spcBef>
                          <a:spcPts val="0"/>
                        </a:spcBef>
                        <a:spcAft>
                          <a:spcPts val="0"/>
                        </a:spcAft>
                        <a:buClr>
                          <a:srgbClr val="000000"/>
                        </a:buClr>
                        <a:buSzPts val="1400"/>
                        <a:buFont typeface="Arial"/>
                        <a:buNone/>
                      </a:pPr>
                      <a:br>
                        <a:rPr lang="en-US" sz="1400" u="none" cap="none" strike="noStrike"/>
                      </a:br>
                      <a:r>
                        <a:rPr b="0" i="0" lang="en-US" sz="1400" u="none" cap="none" strike="noStrike">
                          <a:solidFill>
                            <a:srgbClr val="000000"/>
                          </a:solidFill>
                          <a:latin typeface="Calibri"/>
                          <a:ea typeface="Calibri"/>
                          <a:cs typeface="Calibri"/>
                          <a:sym typeface="Calibri"/>
                        </a:rPr>
                        <a:t>Continue the practice of SEL and Restorative  Practices</a:t>
                      </a:r>
                      <a:endParaRPr sz="1400" u="none" cap="none" strike="noStrike"/>
                    </a:p>
                    <a:p>
                      <a:pPr indent="0" lvl="0" marL="0" marR="0" rtl="0" algn="l">
                        <a:lnSpc>
                          <a:spcPct val="100000"/>
                        </a:lnSpc>
                        <a:spcBef>
                          <a:spcPts val="0"/>
                        </a:spcBef>
                        <a:spcAft>
                          <a:spcPts val="0"/>
                        </a:spcAft>
                        <a:buClr>
                          <a:srgbClr val="000000"/>
                        </a:buClr>
                        <a:buSzPts val="1400"/>
                        <a:buFont typeface="Arial"/>
                        <a:buNone/>
                      </a:pPr>
                      <a:br>
                        <a:rPr lang="en-US" sz="1400" u="none" cap="none" strike="noStrike"/>
                      </a:br>
                      <a:r>
                        <a:rPr b="0" i="0" lang="en-US" sz="1400" u="none" cap="none" strike="noStrike">
                          <a:solidFill>
                            <a:srgbClr val="000000"/>
                          </a:solidFill>
                          <a:latin typeface="Calibri"/>
                          <a:ea typeface="Calibri"/>
                          <a:cs typeface="Calibri"/>
                          <a:sym typeface="Calibri"/>
                        </a:rPr>
                        <a:t>Develop a framework of trauma informed adults </a:t>
                      </a:r>
                      <a:endParaRPr sz="1400" u="none" cap="none" strike="noStrike"/>
                    </a:p>
                  </a:txBody>
                  <a:tcPr marT="36050" marB="36050" marR="54075" marL="540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78975">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3</a:t>
                      </a:r>
                      <a:endParaRPr sz="1100" u="none" cap="none" strike="noStrike"/>
                    </a:p>
                  </a:txBody>
                  <a:tcPr marT="36050" marB="36050" marR="54075" marL="54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96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We are creating a system of support for schools</a:t>
                      </a:r>
                      <a:endParaRPr sz="1100" u="none" cap="none" strike="noStrike"/>
                    </a:p>
                  </a:txBody>
                  <a:tcPr marT="36050" marB="36050" marR="54075" marL="540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Developing all staff to be trauma informed</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Develop our response to behavior to be based in trauma informed practices, restorative practices, and through a lens of equity and culturally responsive.</a:t>
                      </a:r>
                      <a:endParaRPr sz="1400" u="none" cap="none" strike="noStrike"/>
                    </a:p>
                    <a:p>
                      <a:pPr indent="0" lvl="0" marL="0" marR="0" rtl="0" algn="l">
                        <a:lnSpc>
                          <a:spcPct val="100000"/>
                        </a:lnSpc>
                        <a:spcBef>
                          <a:spcPts val="0"/>
                        </a:spcBef>
                        <a:spcAft>
                          <a:spcPts val="0"/>
                        </a:spcAft>
                        <a:buClr>
                          <a:srgbClr val="000000"/>
                        </a:buClr>
                        <a:buSzPts val="1400"/>
                        <a:buFont typeface="Arial"/>
                        <a:buNone/>
                      </a:pPr>
                      <a:br>
                        <a:rPr lang="en-US" sz="1400" u="none" cap="none" strike="noStrike"/>
                      </a:br>
                      <a:r>
                        <a:rPr b="0" i="0" lang="en-US" sz="1400" u="none" cap="none" strike="noStrike">
                          <a:solidFill>
                            <a:srgbClr val="000000"/>
                          </a:solidFill>
                          <a:latin typeface="Calibri"/>
                          <a:ea typeface="Calibri"/>
                          <a:cs typeface="Calibri"/>
                          <a:sym typeface="Calibri"/>
                        </a:rPr>
                        <a:t>Developing teacher leaders in IB and Gifted</a:t>
                      </a:r>
                      <a:endParaRPr sz="1400" u="none" cap="none" strike="noStrike"/>
                    </a:p>
                    <a:p>
                      <a:pPr indent="0" lvl="0" marL="0" marR="0" rtl="0" algn="l">
                        <a:lnSpc>
                          <a:spcPct val="100000"/>
                        </a:lnSpc>
                        <a:spcBef>
                          <a:spcPts val="0"/>
                        </a:spcBef>
                        <a:spcAft>
                          <a:spcPts val="0"/>
                        </a:spcAft>
                        <a:buClr>
                          <a:srgbClr val="000000"/>
                        </a:buClr>
                        <a:buSzPts val="1400"/>
                        <a:buFont typeface="Arial"/>
                        <a:buNone/>
                      </a:pPr>
                      <a:br>
                        <a:rPr lang="en-US" sz="1400" u="none" cap="none" strike="noStrike"/>
                      </a:br>
                      <a:endParaRPr sz="1400" u="none" cap="none" strike="noStrike"/>
                    </a:p>
                  </a:txBody>
                  <a:tcPr marT="36050" marB="36050" marR="54075" marL="540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64" name="Google Shape;364;p9"/>
          <p:cNvSpPr/>
          <p:nvPr/>
        </p:nvSpPr>
        <p:spPr>
          <a:xfrm>
            <a:off x="2961168" y="337662"/>
            <a:ext cx="3816814" cy="147732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orbel"/>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Priorities for Toomer ES for 2021-2022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Order</a:t>
            </a:r>
            <a:endParaRPr b="0" i="0" sz="6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Headlines">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eadlines">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2014-12-15T21:46:52Z</dcterms:created>
  <dc:creator>Graphics Designer Office of Communications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ies>
</file>